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4"/>
  </p:sldMasterIdLst>
  <p:notesMasterIdLst>
    <p:notesMasterId r:id="rId26"/>
  </p:notesMasterIdLst>
  <p:sldIdLst>
    <p:sldId id="256" r:id="rId5"/>
    <p:sldId id="303" r:id="rId6"/>
    <p:sldId id="258" r:id="rId7"/>
    <p:sldId id="293" r:id="rId8"/>
    <p:sldId id="261" r:id="rId9"/>
    <p:sldId id="271" r:id="rId10"/>
    <p:sldId id="295" r:id="rId11"/>
    <p:sldId id="301" r:id="rId12"/>
    <p:sldId id="305" r:id="rId13"/>
    <p:sldId id="265" r:id="rId14"/>
    <p:sldId id="266" r:id="rId15"/>
    <p:sldId id="296" r:id="rId16"/>
    <p:sldId id="262" r:id="rId17"/>
    <p:sldId id="298" r:id="rId18"/>
    <p:sldId id="302" r:id="rId19"/>
    <p:sldId id="264" r:id="rId20"/>
    <p:sldId id="272" r:id="rId21"/>
    <p:sldId id="297" r:id="rId22"/>
    <p:sldId id="270" r:id="rId23"/>
    <p:sldId id="304" r:id="rId24"/>
    <p:sldId id="292" r:id="rId25"/>
  </p:sldIdLst>
  <p:sldSz cx="9144000" cy="5143500" type="screen16x9"/>
  <p:notesSz cx="6858000" cy="9144000"/>
  <p:embeddedFontLst>
    <p:embeddedFont>
      <p:font typeface="72" panose="020B0503030000000003" pitchFamily="34" charset="0"/>
      <p:regular r:id="rId27"/>
      <p:bold r:id="rId28"/>
      <p:italic r:id="rId29"/>
      <p:boldItalic r:id="rId30"/>
    </p:embeddedFont>
    <p:embeddedFont>
      <p:font typeface="Dosis ExtraLight" panose="020B0604020202020204" charset="0"/>
      <p:regular r:id="rId31"/>
      <p:bold r:id="rId32"/>
    </p:embeddedFont>
    <p:embeddedFont>
      <p:font typeface="Fira Sans Condensed ExtraLight" panose="020B0604020202020204" charset="0"/>
      <p:regular r:id="rId33"/>
      <p:bold r:id="rId34"/>
      <p:italic r:id="rId35"/>
      <p:boldItalic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Josefin Sans" panose="020B0604020202020204" charset="0"/>
      <p:regular r:id="rId41"/>
      <p:bold r:id="rId42"/>
      <p:italic r:id="rId43"/>
      <p:boldItalic r:id="rId44"/>
    </p:embeddedFont>
    <p:embeddedFont>
      <p:font typeface="Squada One" panose="020B0604020202020204" charset="0"/>
      <p:regular r:id="rId45"/>
    </p:embeddedFont>
    <p:embeddedFont>
      <p:font typeface="Staatliches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01E1B-1699-4085-BEA7-0FBDA73745AA}" v="3" dt="2020-12-10T08:05:12.526"/>
    <p1510:client id="{848C18BC-52DF-4132-9A35-508A686E7148}" vWet="12" dt="2020-12-09T19:58:20.162"/>
    <p1510:client id="{C8CF6AF6-AC6C-40DE-9D5E-2D89CDFD07E2}" v="804" dt="2020-12-10T06:59:26.199"/>
    <p1510:client id="{F8D89BA2-89E3-EF42-A4F1-558C0C8C11C2}" v="1208" dt="2020-12-10T00:24:07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52" autoAdjust="0"/>
  </p:normalViewPr>
  <p:slideViewPr>
    <p:cSldViewPr snapToGrid="0">
      <p:cViewPr varScale="1">
        <p:scale>
          <a:sx n="82" d="100"/>
          <a:sy n="82" d="100"/>
        </p:scale>
        <p:origin x="820" y="68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" name="Google Shape;5223;g571f33f51b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4" name="Google Shape;5224;g571f33f51b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g571f33f51b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8" name="Google Shape;5048;g571f33f51b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Should we detail what we did briefly?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g571f33f51b_6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4" name="Google Shape;5164;g571f33f51b_6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decided to take all to make it more accuracy of the data but we can take less if that data is deleted.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used the past data, time gap and the time of the campaign results in the next few months.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Takes about a month to get all the answers.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g571f33f51b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8" name="Google Shape;5048;g571f33f51b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725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71f33f51b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71f33f51b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Currently your target donors are: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/>
              <a:t>Women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/>
              <a:t>Over 60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/>
              <a:t>No children at home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100" dirty="0"/>
              <a:t>Religious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Getting the response rate is good but we also need to look at how much people who answered gave.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the two campaigns provided successful?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first campaign someone gave over 1000 euros which is rare so we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841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26_1_1_1_1_2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26_1_1"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26_1_1_1_2">
    <p:bg>
      <p:bgPr>
        <a:solidFill>
          <a:srgbClr val="EFEFE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2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3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4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5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6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6_1_1_1_1">
    <p:bg>
      <p:bgPr>
        <a:solidFill>
          <a:srgbClr val="EFEFE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33065" y="2467145"/>
            <a:ext cx="2446275" cy="1162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</a:rPr>
              <a:t>Group 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Théau Bruno, Laura El Aoufir,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Thomas Henry, Noémie Gautier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315045" y="38614"/>
            <a:ext cx="4083285" cy="2392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Analytics in Fundraising</a:t>
            </a:r>
            <a:endParaRPr dirty="0"/>
          </a:p>
        </p:txBody>
      </p:sp>
      <p:grpSp>
        <p:nvGrpSpPr>
          <p:cNvPr id="121" name="Google Shape;121;p23"/>
          <p:cNvGrpSpPr/>
          <p:nvPr/>
        </p:nvGrpSpPr>
        <p:grpSpPr>
          <a:xfrm>
            <a:off x="5094514" y="2051636"/>
            <a:ext cx="3648379" cy="2843422"/>
            <a:chOff x="366675" y="580995"/>
            <a:chExt cx="4653108" cy="3799617"/>
          </a:xfrm>
        </p:grpSpPr>
        <p:sp>
          <p:nvSpPr>
            <p:cNvPr id="122" name="Google Shape;122;p23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636944" y="3493826"/>
              <a:ext cx="312679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8F9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253" y="5969"/>
                    <a:pt x="148" y="5717"/>
                    <a:pt x="83" y="5465"/>
                  </a:cubicBezTo>
                  <a:cubicBezTo>
                    <a:pt x="332" y="4495"/>
                    <a:pt x="1154" y="3573"/>
                    <a:pt x="2468" y="2816"/>
                  </a:cubicBezTo>
                  <a:cubicBezTo>
                    <a:pt x="4226" y="1799"/>
                    <a:pt x="6584" y="1242"/>
                    <a:pt x="9107" y="1242"/>
                  </a:cubicBezTo>
                  <a:cubicBezTo>
                    <a:pt x="11632" y="1242"/>
                    <a:pt x="13987" y="1799"/>
                    <a:pt x="15745" y="2816"/>
                  </a:cubicBezTo>
                  <a:cubicBezTo>
                    <a:pt x="17059" y="3573"/>
                    <a:pt x="17881" y="4495"/>
                    <a:pt x="18130" y="5465"/>
                  </a:cubicBezTo>
                  <a:cubicBezTo>
                    <a:pt x="18066" y="5717"/>
                    <a:pt x="17960" y="5969"/>
                    <a:pt x="17817" y="6212"/>
                  </a:cubicBezTo>
                  <a:lnTo>
                    <a:pt x="17820" y="6215"/>
                  </a:ln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4191"/>
                    <a:pt x="17949" y="3546"/>
                    <a:pt x="17448" y="2946"/>
                  </a:cubicBezTo>
                  <a:cubicBezTo>
                    <a:pt x="17448" y="2942"/>
                    <a:pt x="17445" y="2942"/>
                    <a:pt x="17445" y="2942"/>
                  </a:cubicBezTo>
                  <a:cubicBezTo>
                    <a:pt x="17097" y="2526"/>
                    <a:pt x="16636" y="2130"/>
                    <a:pt x="16070" y="1768"/>
                  </a:cubicBezTo>
                  <a:cubicBezTo>
                    <a:pt x="16065" y="1768"/>
                    <a:pt x="16065" y="1765"/>
                    <a:pt x="16062" y="1765"/>
                  </a:cubicBezTo>
                  <a:cubicBezTo>
                    <a:pt x="16059" y="1761"/>
                    <a:pt x="16056" y="1761"/>
                    <a:pt x="16056" y="1758"/>
                  </a:cubicBezTo>
                  <a:cubicBezTo>
                    <a:pt x="15953" y="1697"/>
                    <a:pt x="15851" y="1635"/>
                    <a:pt x="15745" y="1574"/>
                  </a:cubicBezTo>
                  <a:cubicBezTo>
                    <a:pt x="15581" y="1478"/>
                    <a:pt x="15414" y="1385"/>
                    <a:pt x="15240" y="1300"/>
                  </a:cubicBezTo>
                  <a:lnTo>
                    <a:pt x="15237" y="1300"/>
                  </a:lnTo>
                  <a:lnTo>
                    <a:pt x="15233" y="1297"/>
                  </a:lnTo>
                  <a:cubicBezTo>
                    <a:pt x="13543" y="457"/>
                    <a:pt x="11393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5C3AEE-1C32-4A06-8EF3-0A6C22F24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3" y="3345018"/>
            <a:ext cx="1407935" cy="6134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34101C-9456-4726-8726-54F5BB47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47" y="-11130"/>
            <a:ext cx="1439136" cy="1069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2"/>
          <p:cNvSpPr txBox="1">
            <a:spLocks noGrp="1"/>
          </p:cNvSpPr>
          <p:nvPr>
            <p:ph type="subTitle" idx="7"/>
          </p:nvPr>
        </p:nvSpPr>
        <p:spPr>
          <a:xfrm>
            <a:off x="6130346" y="3811835"/>
            <a:ext cx="2707124" cy="972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400" dirty="0"/>
              <a:t>70% of donation </a:t>
            </a:r>
          </a:p>
          <a:p>
            <a:pPr marL="0" lvl="0" indent="0"/>
            <a:r>
              <a:rPr lang="en-GB" sz="1400" dirty="0"/>
              <a:t>&lt;70 euros</a:t>
            </a:r>
          </a:p>
        </p:txBody>
      </p:sp>
      <p:sp>
        <p:nvSpPr>
          <p:cNvPr id="1172" name="Google Shape;1172;p32"/>
          <p:cNvSpPr txBox="1">
            <a:spLocks noGrp="1"/>
          </p:cNvSpPr>
          <p:nvPr>
            <p:ph type="subTitle" idx="8"/>
          </p:nvPr>
        </p:nvSpPr>
        <p:spPr>
          <a:xfrm>
            <a:off x="587856" y="3823835"/>
            <a:ext cx="2425800" cy="122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400" dirty="0"/>
              <a:t>80% of donors</a:t>
            </a:r>
          </a:p>
          <a:p>
            <a:pPr marL="0" lvl="0" indent="0"/>
            <a:r>
              <a:rPr lang="en-GB" sz="1400" dirty="0"/>
              <a:t>gave within 3 years</a:t>
            </a:r>
          </a:p>
          <a:p>
            <a:pPr marL="0" lvl="0" indent="0"/>
            <a:endParaRPr lang="en-GB" sz="500" dirty="0"/>
          </a:p>
          <a:p>
            <a:pPr marL="0" lvl="0" indent="0"/>
            <a:r>
              <a:rPr lang="en-GB" sz="1400" dirty="0"/>
              <a:t>9% of donor give  2 time a year</a:t>
            </a:r>
          </a:p>
        </p:txBody>
      </p:sp>
      <p:sp>
        <p:nvSpPr>
          <p:cNvPr id="1173" name="Google Shape;1173;p32"/>
          <p:cNvSpPr txBox="1">
            <a:spLocks noGrp="1"/>
          </p:cNvSpPr>
          <p:nvPr>
            <p:ph type="subTitle" idx="9"/>
          </p:nvPr>
        </p:nvSpPr>
        <p:spPr>
          <a:xfrm>
            <a:off x="3359110" y="382383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400" dirty="0"/>
              <a:t>Senior </a:t>
            </a:r>
          </a:p>
          <a:p>
            <a:pPr marL="0" indent="0"/>
            <a:r>
              <a:rPr lang="en-GB" sz="1400" dirty="0"/>
              <a:t>&amp;</a:t>
            </a:r>
          </a:p>
          <a:p>
            <a:pPr marL="0" indent="0"/>
            <a:r>
              <a:rPr lang="en-GB" sz="1400" dirty="0"/>
              <a:t>20-30 years old</a:t>
            </a:r>
          </a:p>
        </p:txBody>
      </p:sp>
      <p:sp>
        <p:nvSpPr>
          <p:cNvPr id="1174" name="Google Shape;1174;p32"/>
          <p:cNvSpPr txBox="1">
            <a:spLocks noGrp="1"/>
          </p:cNvSpPr>
          <p:nvPr>
            <p:ph type="subTitle" idx="13"/>
          </p:nvPr>
        </p:nvSpPr>
        <p:spPr>
          <a:xfrm>
            <a:off x="6260358" y="3523660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Time to get Donations</a:t>
            </a:r>
            <a:endParaRPr sz="1600" dirty="0"/>
          </a:p>
        </p:txBody>
      </p:sp>
      <p:sp>
        <p:nvSpPr>
          <p:cNvPr id="1175" name="Google Shape;1175;p32"/>
          <p:cNvSpPr txBox="1">
            <a:spLocks noGrp="1"/>
          </p:cNvSpPr>
          <p:nvPr>
            <p:ph type="subTitle" idx="14"/>
          </p:nvPr>
        </p:nvSpPr>
        <p:spPr>
          <a:xfrm>
            <a:off x="587856" y="350808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/>
              <a:t>Frequency</a:t>
            </a:r>
            <a:endParaRPr sz="1600" dirty="0"/>
          </a:p>
        </p:txBody>
      </p:sp>
      <p:sp>
        <p:nvSpPr>
          <p:cNvPr id="1176" name="Google Shape;1176;p32"/>
          <p:cNvSpPr txBox="1">
            <a:spLocks noGrp="1"/>
          </p:cNvSpPr>
          <p:nvPr>
            <p:ph type="subTitle" idx="15"/>
          </p:nvPr>
        </p:nvSpPr>
        <p:spPr>
          <a:xfrm>
            <a:off x="3359110" y="350808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AGE amount</a:t>
            </a:r>
            <a:endParaRPr sz="1600" dirty="0"/>
          </a:p>
        </p:txBody>
      </p:sp>
      <p:sp>
        <p:nvSpPr>
          <p:cNvPr id="1177" name="Google Shape;1177;p32"/>
          <p:cNvSpPr txBox="1">
            <a:spLocks noGrp="1"/>
          </p:cNvSpPr>
          <p:nvPr>
            <p:ph type="subTitle" idx="4"/>
          </p:nvPr>
        </p:nvSpPr>
        <p:spPr>
          <a:xfrm>
            <a:off x="6189715" y="177287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1600" dirty="0"/>
              <a:t>AGE count</a:t>
            </a:r>
          </a:p>
        </p:txBody>
      </p:sp>
      <p:sp>
        <p:nvSpPr>
          <p:cNvPr id="1178" name="Google Shape;1178;p32"/>
          <p:cNvSpPr txBox="1">
            <a:spLocks noGrp="1"/>
          </p:cNvSpPr>
          <p:nvPr>
            <p:ph type="subTitle" idx="5"/>
          </p:nvPr>
        </p:nvSpPr>
        <p:spPr>
          <a:xfrm>
            <a:off x="587856" y="177287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GB" sz="1600" dirty="0"/>
              <a:t>CALENDAR</a:t>
            </a:r>
          </a:p>
        </p:txBody>
      </p:sp>
      <p:sp>
        <p:nvSpPr>
          <p:cNvPr id="1179" name="Google Shape;1179;p32"/>
          <p:cNvSpPr txBox="1">
            <a:spLocks noGrp="1"/>
          </p:cNvSpPr>
          <p:nvPr>
            <p:ph type="subTitle" idx="6"/>
          </p:nvPr>
        </p:nvSpPr>
        <p:spPr>
          <a:xfrm>
            <a:off x="3359110" y="177287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Gender</a:t>
            </a:r>
            <a:endParaRPr sz="1600" dirty="0"/>
          </a:p>
        </p:txBody>
      </p:sp>
      <p:sp>
        <p:nvSpPr>
          <p:cNvPr id="1180" name="Google Shape;1180;p32"/>
          <p:cNvSpPr txBox="1">
            <a:spLocks noGrp="1"/>
          </p:cNvSpPr>
          <p:nvPr>
            <p:ph type="subTitle" idx="3"/>
          </p:nvPr>
        </p:nvSpPr>
        <p:spPr>
          <a:xfrm>
            <a:off x="3359110" y="20886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+48% females </a:t>
            </a:r>
            <a:endParaRPr sz="1400" dirty="0"/>
          </a:p>
        </p:txBody>
      </p:sp>
      <p:sp>
        <p:nvSpPr>
          <p:cNvPr id="1182" name="Google Shape;1182;p32"/>
          <p:cNvSpPr txBox="1">
            <a:spLocks noGrp="1"/>
          </p:cNvSpPr>
          <p:nvPr>
            <p:ph type="subTitle" idx="2"/>
          </p:nvPr>
        </p:nvSpPr>
        <p:spPr>
          <a:xfrm>
            <a:off x="587856" y="208863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400" dirty="0"/>
              <a:t>December and January</a:t>
            </a:r>
          </a:p>
          <a:p>
            <a:pPr marL="0" indent="0"/>
            <a:r>
              <a:rPr lang="en-GB" sz="1400" dirty="0"/>
              <a:t>+80% donation</a:t>
            </a:r>
          </a:p>
        </p:txBody>
      </p:sp>
      <p:sp>
        <p:nvSpPr>
          <p:cNvPr id="1183" name="Google Shape;1183;p32"/>
          <p:cNvSpPr txBox="1">
            <a:spLocks noGrp="1"/>
          </p:cNvSpPr>
          <p:nvPr>
            <p:ph type="ctrTitle"/>
          </p:nvPr>
        </p:nvSpPr>
        <p:spPr>
          <a:xfrm flipH="1">
            <a:off x="3013656" y="366803"/>
            <a:ext cx="4689912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KEY INSIGHTS</a:t>
            </a:r>
            <a:endParaRPr dirty="0"/>
          </a:p>
        </p:txBody>
      </p:sp>
      <p:grpSp>
        <p:nvGrpSpPr>
          <p:cNvPr id="1184" name="Google Shape;1184;p32"/>
          <p:cNvGrpSpPr/>
          <p:nvPr/>
        </p:nvGrpSpPr>
        <p:grpSpPr>
          <a:xfrm>
            <a:off x="4404572" y="1252066"/>
            <a:ext cx="288250" cy="371175"/>
            <a:chOff x="6894700" y="2178275"/>
            <a:chExt cx="288250" cy="371175"/>
          </a:xfrm>
        </p:grpSpPr>
        <p:sp>
          <p:nvSpPr>
            <p:cNvPr id="1185" name="Google Shape;1185;p32"/>
            <p:cNvSpPr/>
            <p:nvPr/>
          </p:nvSpPr>
          <p:spPr>
            <a:xfrm>
              <a:off x="6894700" y="2364625"/>
              <a:ext cx="288250" cy="184800"/>
            </a:xfrm>
            <a:custGeom>
              <a:avLst/>
              <a:gdLst/>
              <a:ahLst/>
              <a:cxnLst/>
              <a:rect l="l" t="t" r="r" b="b"/>
              <a:pathLst>
                <a:path w="11530" h="7392" extrusionOk="0">
                  <a:moveTo>
                    <a:pt x="9965" y="1"/>
                  </a:moveTo>
                  <a:cubicBezTo>
                    <a:pt x="9911" y="1"/>
                    <a:pt x="9858" y="18"/>
                    <a:pt x="9812" y="55"/>
                  </a:cubicBezTo>
                  <a:lnTo>
                    <a:pt x="430" y="5467"/>
                  </a:lnTo>
                  <a:cubicBezTo>
                    <a:pt x="198" y="5605"/>
                    <a:pt x="0" y="5966"/>
                    <a:pt x="0" y="6284"/>
                  </a:cubicBezTo>
                  <a:cubicBezTo>
                    <a:pt x="0" y="6481"/>
                    <a:pt x="78" y="6610"/>
                    <a:pt x="189" y="6645"/>
                  </a:cubicBezTo>
                  <a:lnTo>
                    <a:pt x="1418" y="7358"/>
                  </a:lnTo>
                  <a:cubicBezTo>
                    <a:pt x="1456" y="7380"/>
                    <a:pt x="1501" y="7391"/>
                    <a:pt x="1546" y="7391"/>
                  </a:cubicBezTo>
                  <a:cubicBezTo>
                    <a:pt x="1604" y="7391"/>
                    <a:pt x="1662" y="7374"/>
                    <a:pt x="1710" y="7340"/>
                  </a:cubicBezTo>
                  <a:lnTo>
                    <a:pt x="11092" y="1928"/>
                  </a:lnTo>
                  <a:cubicBezTo>
                    <a:pt x="11324" y="1790"/>
                    <a:pt x="11521" y="1421"/>
                    <a:pt x="11521" y="1112"/>
                  </a:cubicBezTo>
                  <a:cubicBezTo>
                    <a:pt x="11530" y="974"/>
                    <a:pt x="11478" y="854"/>
                    <a:pt x="11375" y="768"/>
                  </a:cubicBezTo>
                  <a:lnTo>
                    <a:pt x="11358" y="759"/>
                  </a:lnTo>
                  <a:lnTo>
                    <a:pt x="10104" y="38"/>
                  </a:lnTo>
                  <a:cubicBezTo>
                    <a:pt x="10060" y="14"/>
                    <a:pt x="10012" y="1"/>
                    <a:pt x="9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6926700" y="2382950"/>
              <a:ext cx="256050" cy="166500"/>
            </a:xfrm>
            <a:custGeom>
              <a:avLst/>
              <a:gdLst/>
              <a:ahLst/>
              <a:cxnLst/>
              <a:rect l="l" t="t" r="r" b="b"/>
              <a:pathLst>
                <a:path w="10242" h="6660" extrusionOk="0">
                  <a:moveTo>
                    <a:pt x="9981" y="0"/>
                  </a:moveTo>
                  <a:cubicBezTo>
                    <a:pt x="9928" y="0"/>
                    <a:pt x="9871" y="17"/>
                    <a:pt x="9812" y="52"/>
                  </a:cubicBezTo>
                  <a:lnTo>
                    <a:pt x="430" y="5465"/>
                  </a:lnTo>
                  <a:cubicBezTo>
                    <a:pt x="189" y="5602"/>
                    <a:pt x="0" y="5972"/>
                    <a:pt x="0" y="6290"/>
                  </a:cubicBezTo>
                  <a:cubicBezTo>
                    <a:pt x="0" y="6520"/>
                    <a:pt x="110" y="6659"/>
                    <a:pt x="261" y="6659"/>
                  </a:cubicBezTo>
                  <a:cubicBezTo>
                    <a:pt x="313" y="6659"/>
                    <a:pt x="371" y="6643"/>
                    <a:pt x="430" y="6607"/>
                  </a:cubicBezTo>
                  <a:lnTo>
                    <a:pt x="9812" y="1195"/>
                  </a:lnTo>
                  <a:cubicBezTo>
                    <a:pt x="10052" y="1057"/>
                    <a:pt x="10241" y="688"/>
                    <a:pt x="10241" y="370"/>
                  </a:cubicBezTo>
                  <a:cubicBezTo>
                    <a:pt x="10241" y="140"/>
                    <a:pt x="10132" y="0"/>
                    <a:pt x="9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7072100" y="2186000"/>
              <a:ext cx="87675" cy="237350"/>
            </a:xfrm>
            <a:custGeom>
              <a:avLst/>
              <a:gdLst/>
              <a:ahLst/>
              <a:cxnLst/>
              <a:rect l="l" t="t" r="r" b="b"/>
              <a:pathLst>
                <a:path w="3507" h="9494" extrusionOk="0">
                  <a:moveTo>
                    <a:pt x="1960" y="0"/>
                  </a:moveTo>
                  <a:cubicBezTo>
                    <a:pt x="1908" y="0"/>
                    <a:pt x="1857" y="18"/>
                    <a:pt x="1814" y="52"/>
                  </a:cubicBezTo>
                  <a:lnTo>
                    <a:pt x="396" y="868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8764"/>
                  </a:lnTo>
                  <a:lnTo>
                    <a:pt x="1272" y="9494"/>
                  </a:lnTo>
                  <a:lnTo>
                    <a:pt x="3498" y="8222"/>
                  </a:lnTo>
                  <a:lnTo>
                    <a:pt x="3498" y="1091"/>
                  </a:lnTo>
                  <a:cubicBezTo>
                    <a:pt x="3506" y="980"/>
                    <a:pt x="3463" y="868"/>
                    <a:pt x="3394" y="791"/>
                  </a:cubicBezTo>
                  <a:cubicBezTo>
                    <a:pt x="3369" y="774"/>
                    <a:pt x="2106" y="52"/>
                    <a:pt x="2106" y="52"/>
                  </a:cubicBezTo>
                  <a:cubicBezTo>
                    <a:pt x="2063" y="18"/>
                    <a:pt x="2011" y="0"/>
                    <a:pt x="19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7104100" y="2204425"/>
              <a:ext cx="55450" cy="219150"/>
            </a:xfrm>
            <a:custGeom>
              <a:avLst/>
              <a:gdLst/>
              <a:ahLst/>
              <a:cxnLst/>
              <a:rect l="l" t="t" r="r" b="b"/>
              <a:pathLst>
                <a:path w="2218" h="8766" extrusionOk="0">
                  <a:moveTo>
                    <a:pt x="1972" y="0"/>
                  </a:moveTo>
                  <a:cubicBezTo>
                    <a:pt x="1923" y="0"/>
                    <a:pt x="1870" y="15"/>
                    <a:pt x="1814" y="45"/>
                  </a:cubicBezTo>
                  <a:lnTo>
                    <a:pt x="396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8765"/>
                  </a:lnTo>
                  <a:lnTo>
                    <a:pt x="2218" y="7485"/>
                  </a:lnTo>
                  <a:lnTo>
                    <a:pt x="2218" y="354"/>
                  </a:lnTo>
                  <a:cubicBezTo>
                    <a:pt x="2218" y="129"/>
                    <a:pt x="2116" y="0"/>
                    <a:pt x="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6995000" y="2289050"/>
              <a:ext cx="87875" cy="178975"/>
            </a:xfrm>
            <a:custGeom>
              <a:avLst/>
              <a:gdLst/>
              <a:ahLst/>
              <a:cxnLst/>
              <a:rect l="l" t="t" r="r" b="b"/>
              <a:pathLst>
                <a:path w="3515" h="7159" extrusionOk="0">
                  <a:moveTo>
                    <a:pt x="1964" y="0"/>
                  </a:moveTo>
                  <a:cubicBezTo>
                    <a:pt x="1914" y="0"/>
                    <a:pt x="1865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6420"/>
                  </a:lnTo>
                  <a:lnTo>
                    <a:pt x="1281" y="7159"/>
                  </a:lnTo>
                  <a:lnTo>
                    <a:pt x="3497" y="5879"/>
                  </a:lnTo>
                  <a:lnTo>
                    <a:pt x="3497" y="1085"/>
                  </a:lnTo>
                  <a:cubicBezTo>
                    <a:pt x="3514" y="964"/>
                    <a:pt x="3463" y="844"/>
                    <a:pt x="3368" y="767"/>
                  </a:cubicBezTo>
                  <a:lnTo>
                    <a:pt x="3351" y="758"/>
                  </a:lnTo>
                  <a:lnTo>
                    <a:pt x="2105" y="45"/>
                  </a:lnTo>
                  <a:cubicBezTo>
                    <a:pt x="2062" y="15"/>
                    <a:pt x="2013" y="0"/>
                    <a:pt x="1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7027000" y="2307425"/>
              <a:ext cx="55450" cy="160600"/>
            </a:xfrm>
            <a:custGeom>
              <a:avLst/>
              <a:gdLst/>
              <a:ahLst/>
              <a:cxnLst/>
              <a:rect l="l" t="t" r="r" b="b"/>
              <a:pathLst>
                <a:path w="2218" h="6424" extrusionOk="0">
                  <a:moveTo>
                    <a:pt x="1974" y="1"/>
                  </a:moveTo>
                  <a:cubicBezTo>
                    <a:pt x="1925" y="1"/>
                    <a:pt x="1871" y="16"/>
                    <a:pt x="1813" y="49"/>
                  </a:cubicBezTo>
                  <a:lnTo>
                    <a:pt x="404" y="865"/>
                  </a:lnTo>
                  <a:cubicBezTo>
                    <a:pt x="181" y="994"/>
                    <a:pt x="1" y="1338"/>
                    <a:pt x="1" y="1630"/>
                  </a:cubicBezTo>
                  <a:lnTo>
                    <a:pt x="1" y="6424"/>
                  </a:lnTo>
                  <a:lnTo>
                    <a:pt x="2217" y="5135"/>
                  </a:lnTo>
                  <a:lnTo>
                    <a:pt x="2217" y="350"/>
                  </a:lnTo>
                  <a:cubicBezTo>
                    <a:pt x="2217" y="132"/>
                    <a:pt x="2117" y="1"/>
                    <a:pt x="19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6918100" y="2369200"/>
              <a:ext cx="87450" cy="143300"/>
            </a:xfrm>
            <a:custGeom>
              <a:avLst/>
              <a:gdLst/>
              <a:ahLst/>
              <a:cxnLst/>
              <a:rect l="l" t="t" r="r" b="b"/>
              <a:pathLst>
                <a:path w="3498" h="5732" extrusionOk="0">
                  <a:moveTo>
                    <a:pt x="1960" y="1"/>
                  </a:moveTo>
                  <a:cubicBezTo>
                    <a:pt x="1908" y="1"/>
                    <a:pt x="1857" y="18"/>
                    <a:pt x="1814" y="52"/>
                  </a:cubicBezTo>
                  <a:lnTo>
                    <a:pt x="396" y="869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5001"/>
                  </a:lnTo>
                  <a:lnTo>
                    <a:pt x="1281" y="5731"/>
                  </a:lnTo>
                  <a:lnTo>
                    <a:pt x="3497" y="4451"/>
                  </a:lnTo>
                  <a:lnTo>
                    <a:pt x="3497" y="1083"/>
                  </a:lnTo>
                  <a:cubicBezTo>
                    <a:pt x="3497" y="894"/>
                    <a:pt x="3420" y="765"/>
                    <a:pt x="3308" y="740"/>
                  </a:cubicBezTo>
                  <a:lnTo>
                    <a:pt x="2106" y="52"/>
                  </a:lnTo>
                  <a:cubicBezTo>
                    <a:pt x="2063" y="18"/>
                    <a:pt x="2011" y="1"/>
                    <a:pt x="1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6949900" y="2387425"/>
              <a:ext cx="55650" cy="125075"/>
            </a:xfrm>
            <a:custGeom>
              <a:avLst/>
              <a:gdLst/>
              <a:ahLst/>
              <a:cxnLst/>
              <a:rect l="l" t="t" r="r" b="b"/>
              <a:pathLst>
                <a:path w="2226" h="5003" extrusionOk="0">
                  <a:moveTo>
                    <a:pt x="1980" y="0"/>
                  </a:moveTo>
                  <a:cubicBezTo>
                    <a:pt x="1931" y="0"/>
                    <a:pt x="1878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0" y="1334"/>
                    <a:pt x="0" y="1634"/>
                  </a:cubicBezTo>
                  <a:lnTo>
                    <a:pt x="0" y="5002"/>
                  </a:lnTo>
                  <a:lnTo>
                    <a:pt x="2225" y="3722"/>
                  </a:lnTo>
                  <a:lnTo>
                    <a:pt x="2225" y="354"/>
                  </a:lnTo>
                  <a:cubicBezTo>
                    <a:pt x="2225" y="129"/>
                    <a:pt x="2124" y="0"/>
                    <a:pt x="1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6909225" y="2178275"/>
              <a:ext cx="210600" cy="221025"/>
            </a:xfrm>
            <a:custGeom>
              <a:avLst/>
              <a:gdLst/>
              <a:ahLst/>
              <a:cxnLst/>
              <a:rect l="l" t="t" r="r" b="b"/>
              <a:pathLst>
                <a:path w="8424" h="8841" extrusionOk="0">
                  <a:moveTo>
                    <a:pt x="8062" y="0"/>
                  </a:moveTo>
                  <a:lnTo>
                    <a:pt x="6963" y="52"/>
                  </a:lnTo>
                  <a:cubicBezTo>
                    <a:pt x="6593" y="120"/>
                    <a:pt x="6619" y="653"/>
                    <a:pt x="6997" y="687"/>
                  </a:cubicBezTo>
                  <a:lnTo>
                    <a:pt x="7315" y="679"/>
                  </a:lnTo>
                  <a:lnTo>
                    <a:pt x="167" y="8334"/>
                  </a:lnTo>
                  <a:cubicBezTo>
                    <a:pt x="0" y="8567"/>
                    <a:pt x="200" y="8841"/>
                    <a:pt x="430" y="8841"/>
                  </a:cubicBezTo>
                  <a:cubicBezTo>
                    <a:pt x="497" y="8841"/>
                    <a:pt x="567" y="8818"/>
                    <a:pt x="631" y="8763"/>
                  </a:cubicBezTo>
                  <a:lnTo>
                    <a:pt x="7770" y="1117"/>
                  </a:lnTo>
                  <a:lnTo>
                    <a:pt x="7779" y="1426"/>
                  </a:lnTo>
                  <a:cubicBezTo>
                    <a:pt x="7787" y="1598"/>
                    <a:pt x="7925" y="1736"/>
                    <a:pt x="8105" y="1736"/>
                  </a:cubicBezTo>
                  <a:lnTo>
                    <a:pt x="8114" y="1736"/>
                  </a:lnTo>
                  <a:cubicBezTo>
                    <a:pt x="8286" y="1736"/>
                    <a:pt x="8423" y="1589"/>
                    <a:pt x="8423" y="1418"/>
                  </a:cubicBezTo>
                  <a:lnTo>
                    <a:pt x="8397" y="318"/>
                  </a:lnTo>
                  <a:cubicBezTo>
                    <a:pt x="8389" y="138"/>
                    <a:pt x="8243" y="0"/>
                    <a:pt x="8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32"/>
          <p:cNvGrpSpPr/>
          <p:nvPr/>
        </p:nvGrpSpPr>
        <p:grpSpPr>
          <a:xfrm>
            <a:off x="7313573" y="3020151"/>
            <a:ext cx="271075" cy="370550"/>
            <a:chOff x="3804800" y="2745500"/>
            <a:chExt cx="271075" cy="370550"/>
          </a:xfrm>
        </p:grpSpPr>
        <p:sp>
          <p:nvSpPr>
            <p:cNvPr id="1195" name="Google Shape;1195;p32"/>
            <p:cNvSpPr/>
            <p:nvPr/>
          </p:nvSpPr>
          <p:spPr>
            <a:xfrm>
              <a:off x="3804800" y="2882150"/>
              <a:ext cx="223625" cy="233900"/>
            </a:xfrm>
            <a:custGeom>
              <a:avLst/>
              <a:gdLst/>
              <a:ahLst/>
              <a:cxnLst/>
              <a:rect l="l" t="t" r="r" b="b"/>
              <a:pathLst>
                <a:path w="8945" h="9356" extrusionOk="0">
                  <a:moveTo>
                    <a:pt x="7201" y="0"/>
                  </a:moveTo>
                  <a:cubicBezTo>
                    <a:pt x="7108" y="0"/>
                    <a:pt x="7015" y="29"/>
                    <a:pt x="6934" y="85"/>
                  </a:cubicBezTo>
                  <a:lnTo>
                    <a:pt x="714" y="3676"/>
                  </a:lnTo>
                  <a:cubicBezTo>
                    <a:pt x="318" y="3908"/>
                    <a:pt x="0" y="4518"/>
                    <a:pt x="0" y="5042"/>
                  </a:cubicBezTo>
                  <a:lnTo>
                    <a:pt x="0" y="6907"/>
                  </a:lnTo>
                  <a:cubicBezTo>
                    <a:pt x="0" y="7216"/>
                    <a:pt x="104" y="7422"/>
                    <a:pt x="275" y="7499"/>
                  </a:cubicBezTo>
                  <a:lnTo>
                    <a:pt x="645" y="7714"/>
                  </a:lnTo>
                  <a:lnTo>
                    <a:pt x="413" y="8599"/>
                  </a:lnTo>
                  <a:lnTo>
                    <a:pt x="1710" y="9355"/>
                  </a:lnTo>
                  <a:lnTo>
                    <a:pt x="3153" y="7542"/>
                  </a:lnTo>
                  <a:lnTo>
                    <a:pt x="8231" y="4613"/>
                  </a:lnTo>
                  <a:cubicBezTo>
                    <a:pt x="8626" y="4389"/>
                    <a:pt x="8944" y="3779"/>
                    <a:pt x="8944" y="3247"/>
                  </a:cubicBezTo>
                  <a:lnTo>
                    <a:pt x="8944" y="1374"/>
                  </a:lnTo>
                  <a:cubicBezTo>
                    <a:pt x="8944" y="1082"/>
                    <a:pt x="8841" y="867"/>
                    <a:pt x="8678" y="798"/>
                  </a:cubicBezTo>
                  <a:lnTo>
                    <a:pt x="7389" y="42"/>
                  </a:lnTo>
                  <a:cubicBezTo>
                    <a:pt x="7329" y="14"/>
                    <a:pt x="7265" y="0"/>
                    <a:pt x="7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3852275" y="2745500"/>
              <a:ext cx="223600" cy="207025"/>
            </a:xfrm>
            <a:custGeom>
              <a:avLst/>
              <a:gdLst/>
              <a:ahLst/>
              <a:cxnLst/>
              <a:rect l="l" t="t" r="r" b="b"/>
              <a:pathLst>
                <a:path w="8944" h="8281" extrusionOk="0">
                  <a:moveTo>
                    <a:pt x="7201" y="0"/>
                  </a:moveTo>
                  <a:cubicBezTo>
                    <a:pt x="7105" y="0"/>
                    <a:pt x="7012" y="31"/>
                    <a:pt x="6933" y="87"/>
                  </a:cubicBezTo>
                  <a:lnTo>
                    <a:pt x="713" y="3669"/>
                  </a:lnTo>
                  <a:cubicBezTo>
                    <a:pt x="318" y="3901"/>
                    <a:pt x="0" y="4511"/>
                    <a:pt x="0" y="5035"/>
                  </a:cubicBezTo>
                  <a:lnTo>
                    <a:pt x="0" y="6900"/>
                  </a:lnTo>
                  <a:cubicBezTo>
                    <a:pt x="0" y="7200"/>
                    <a:pt x="103" y="7407"/>
                    <a:pt x="266" y="7484"/>
                  </a:cubicBezTo>
                  <a:lnTo>
                    <a:pt x="1538" y="8231"/>
                  </a:lnTo>
                  <a:cubicBezTo>
                    <a:pt x="1600" y="8264"/>
                    <a:pt x="1669" y="8280"/>
                    <a:pt x="1738" y="8280"/>
                  </a:cubicBezTo>
                  <a:cubicBezTo>
                    <a:pt x="1831" y="8280"/>
                    <a:pt x="1927" y="8251"/>
                    <a:pt x="2011" y="8197"/>
                  </a:cubicBezTo>
                  <a:lnTo>
                    <a:pt x="7088" y="5267"/>
                  </a:lnTo>
                  <a:lnTo>
                    <a:pt x="8531" y="5405"/>
                  </a:lnTo>
                  <a:lnTo>
                    <a:pt x="8231" y="4606"/>
                  </a:lnTo>
                  <a:cubicBezTo>
                    <a:pt x="8626" y="4374"/>
                    <a:pt x="8944" y="3764"/>
                    <a:pt x="8944" y="3240"/>
                  </a:cubicBezTo>
                  <a:lnTo>
                    <a:pt x="8944" y="1376"/>
                  </a:lnTo>
                  <a:cubicBezTo>
                    <a:pt x="8944" y="1083"/>
                    <a:pt x="8849" y="886"/>
                    <a:pt x="8695" y="800"/>
                  </a:cubicBezTo>
                  <a:lnTo>
                    <a:pt x="7440" y="70"/>
                  </a:lnTo>
                  <a:cubicBezTo>
                    <a:pt x="7414" y="52"/>
                    <a:pt x="7389" y="35"/>
                    <a:pt x="7363" y="27"/>
                  </a:cubicBezTo>
                  <a:lnTo>
                    <a:pt x="7354" y="27"/>
                  </a:lnTo>
                  <a:cubicBezTo>
                    <a:pt x="7304" y="9"/>
                    <a:pt x="7252" y="0"/>
                    <a:pt x="7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3884700" y="2764250"/>
              <a:ext cx="191175" cy="188275"/>
            </a:xfrm>
            <a:custGeom>
              <a:avLst/>
              <a:gdLst/>
              <a:ahLst/>
              <a:cxnLst/>
              <a:rect l="l" t="t" r="r" b="b"/>
              <a:pathLst>
                <a:path w="7647" h="7531" extrusionOk="0">
                  <a:moveTo>
                    <a:pt x="7215" y="1"/>
                  </a:moveTo>
                  <a:cubicBezTo>
                    <a:pt x="7129" y="1"/>
                    <a:pt x="7034" y="28"/>
                    <a:pt x="6934" y="84"/>
                  </a:cubicBezTo>
                  <a:lnTo>
                    <a:pt x="714" y="3684"/>
                  </a:lnTo>
                  <a:cubicBezTo>
                    <a:pt x="318" y="3916"/>
                    <a:pt x="0" y="4526"/>
                    <a:pt x="0" y="5050"/>
                  </a:cubicBezTo>
                  <a:lnTo>
                    <a:pt x="0" y="6906"/>
                  </a:lnTo>
                  <a:cubicBezTo>
                    <a:pt x="0" y="7297"/>
                    <a:pt x="178" y="7530"/>
                    <a:pt x="432" y="7530"/>
                  </a:cubicBezTo>
                  <a:cubicBezTo>
                    <a:pt x="518" y="7530"/>
                    <a:pt x="613" y="7504"/>
                    <a:pt x="714" y="7447"/>
                  </a:cubicBezTo>
                  <a:lnTo>
                    <a:pt x="5791" y="4509"/>
                  </a:lnTo>
                  <a:lnTo>
                    <a:pt x="7234" y="4655"/>
                  </a:lnTo>
                  <a:lnTo>
                    <a:pt x="6934" y="3856"/>
                  </a:lnTo>
                  <a:cubicBezTo>
                    <a:pt x="7329" y="3624"/>
                    <a:pt x="7647" y="3014"/>
                    <a:pt x="7647" y="2490"/>
                  </a:cubicBezTo>
                  <a:lnTo>
                    <a:pt x="7647" y="626"/>
                  </a:lnTo>
                  <a:cubicBezTo>
                    <a:pt x="7647" y="234"/>
                    <a:pt x="7469" y="1"/>
                    <a:pt x="7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3919275" y="28780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83" y="1"/>
                  </a:moveTo>
                  <a:cubicBezTo>
                    <a:pt x="350" y="1"/>
                    <a:pt x="314" y="12"/>
                    <a:pt x="276" y="34"/>
                  </a:cubicBezTo>
                  <a:cubicBezTo>
                    <a:pt x="104" y="146"/>
                    <a:pt x="9" y="343"/>
                    <a:pt x="1" y="550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70"/>
                    <a:pt x="276" y="747"/>
                  </a:cubicBezTo>
                  <a:cubicBezTo>
                    <a:pt x="439" y="636"/>
                    <a:pt x="542" y="438"/>
                    <a:pt x="542" y="232"/>
                  </a:cubicBezTo>
                  <a:cubicBezTo>
                    <a:pt x="542" y="86"/>
                    <a:pt x="476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3955350" y="2857225"/>
              <a:ext cx="13575" cy="19525"/>
            </a:xfrm>
            <a:custGeom>
              <a:avLst/>
              <a:gdLst/>
              <a:ahLst/>
              <a:cxnLst/>
              <a:rect l="l" t="t" r="r" b="b"/>
              <a:pathLst>
                <a:path w="543" h="781" extrusionOk="0">
                  <a:moveTo>
                    <a:pt x="384" y="1"/>
                  </a:moveTo>
                  <a:cubicBezTo>
                    <a:pt x="351" y="1"/>
                    <a:pt x="314" y="11"/>
                    <a:pt x="276" y="34"/>
                  </a:cubicBezTo>
                  <a:cubicBezTo>
                    <a:pt x="104" y="145"/>
                    <a:pt x="10" y="343"/>
                    <a:pt x="1" y="549"/>
                  </a:cubicBezTo>
                  <a:cubicBezTo>
                    <a:pt x="1" y="695"/>
                    <a:pt x="66" y="780"/>
                    <a:pt x="163" y="780"/>
                  </a:cubicBezTo>
                  <a:cubicBezTo>
                    <a:pt x="197" y="780"/>
                    <a:pt x="235" y="769"/>
                    <a:pt x="276" y="747"/>
                  </a:cubicBezTo>
                  <a:cubicBezTo>
                    <a:pt x="439" y="627"/>
                    <a:pt x="542" y="438"/>
                    <a:pt x="542" y="231"/>
                  </a:cubicBezTo>
                  <a:cubicBezTo>
                    <a:pt x="542" y="86"/>
                    <a:pt x="477" y="1"/>
                    <a:pt x="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991650" y="2836300"/>
              <a:ext cx="13350" cy="19600"/>
            </a:xfrm>
            <a:custGeom>
              <a:avLst/>
              <a:gdLst/>
              <a:ahLst/>
              <a:cxnLst/>
              <a:rect l="l" t="t" r="r" b="b"/>
              <a:pathLst>
                <a:path w="534" h="784" extrusionOk="0">
                  <a:moveTo>
                    <a:pt x="380" y="1"/>
                  </a:moveTo>
                  <a:cubicBezTo>
                    <a:pt x="347" y="1"/>
                    <a:pt x="308" y="12"/>
                    <a:pt x="267" y="37"/>
                  </a:cubicBezTo>
                  <a:cubicBezTo>
                    <a:pt x="95" y="149"/>
                    <a:pt x="1" y="347"/>
                    <a:pt x="1" y="553"/>
                  </a:cubicBezTo>
                  <a:cubicBezTo>
                    <a:pt x="1" y="699"/>
                    <a:pt x="66" y="784"/>
                    <a:pt x="159" y="784"/>
                  </a:cubicBezTo>
                  <a:cubicBezTo>
                    <a:pt x="193" y="784"/>
                    <a:pt x="229" y="773"/>
                    <a:pt x="267" y="751"/>
                  </a:cubicBezTo>
                  <a:cubicBezTo>
                    <a:pt x="431" y="630"/>
                    <a:pt x="534" y="441"/>
                    <a:pt x="534" y="235"/>
                  </a:cubicBezTo>
                  <a:cubicBezTo>
                    <a:pt x="534" y="90"/>
                    <a:pt x="473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027750" y="2815475"/>
              <a:ext cx="13325" cy="19800"/>
            </a:xfrm>
            <a:custGeom>
              <a:avLst/>
              <a:gdLst/>
              <a:ahLst/>
              <a:cxnLst/>
              <a:rect l="l" t="t" r="r" b="b"/>
              <a:pathLst>
                <a:path w="533" h="792" extrusionOk="0">
                  <a:moveTo>
                    <a:pt x="375" y="0"/>
                  </a:moveTo>
                  <a:cubicBezTo>
                    <a:pt x="342" y="0"/>
                    <a:pt x="305" y="12"/>
                    <a:pt x="267" y="37"/>
                  </a:cubicBezTo>
                  <a:cubicBezTo>
                    <a:pt x="103" y="157"/>
                    <a:pt x="0" y="346"/>
                    <a:pt x="0" y="553"/>
                  </a:cubicBezTo>
                  <a:cubicBezTo>
                    <a:pt x="0" y="705"/>
                    <a:pt x="66" y="792"/>
                    <a:pt x="160" y="792"/>
                  </a:cubicBezTo>
                  <a:cubicBezTo>
                    <a:pt x="192" y="792"/>
                    <a:pt x="229" y="781"/>
                    <a:pt x="267" y="759"/>
                  </a:cubicBezTo>
                  <a:cubicBezTo>
                    <a:pt x="430" y="638"/>
                    <a:pt x="533" y="441"/>
                    <a:pt x="533" y="243"/>
                  </a:cubicBezTo>
                  <a:cubicBezTo>
                    <a:pt x="533" y="92"/>
                    <a:pt x="468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3836275" y="2901400"/>
              <a:ext cx="191200" cy="214650"/>
            </a:xfrm>
            <a:custGeom>
              <a:avLst/>
              <a:gdLst/>
              <a:ahLst/>
              <a:cxnLst/>
              <a:rect l="l" t="t" r="r" b="b"/>
              <a:pathLst>
                <a:path w="7648" h="8586" extrusionOk="0">
                  <a:moveTo>
                    <a:pt x="7221" y="1"/>
                  </a:moveTo>
                  <a:cubicBezTo>
                    <a:pt x="7133" y="1"/>
                    <a:pt x="7036" y="29"/>
                    <a:pt x="6934" y="89"/>
                  </a:cubicBezTo>
                  <a:lnTo>
                    <a:pt x="714" y="3680"/>
                  </a:lnTo>
                  <a:cubicBezTo>
                    <a:pt x="319" y="3912"/>
                    <a:pt x="1" y="4514"/>
                    <a:pt x="1" y="5038"/>
                  </a:cubicBezTo>
                  <a:lnTo>
                    <a:pt x="1" y="6902"/>
                  </a:lnTo>
                  <a:cubicBezTo>
                    <a:pt x="1" y="7293"/>
                    <a:pt x="178" y="7527"/>
                    <a:pt x="432" y="7527"/>
                  </a:cubicBezTo>
                  <a:cubicBezTo>
                    <a:pt x="519" y="7527"/>
                    <a:pt x="614" y="7500"/>
                    <a:pt x="714" y="7443"/>
                  </a:cubicBezTo>
                  <a:lnTo>
                    <a:pt x="714" y="7443"/>
                  </a:lnTo>
                  <a:lnTo>
                    <a:pt x="413" y="8586"/>
                  </a:lnTo>
                  <a:lnTo>
                    <a:pt x="413" y="8586"/>
                  </a:lnTo>
                  <a:lnTo>
                    <a:pt x="1856" y="6782"/>
                  </a:lnTo>
                  <a:lnTo>
                    <a:pt x="6934" y="3852"/>
                  </a:lnTo>
                  <a:cubicBezTo>
                    <a:pt x="7329" y="3620"/>
                    <a:pt x="7647" y="3010"/>
                    <a:pt x="7647" y="2486"/>
                  </a:cubicBezTo>
                  <a:lnTo>
                    <a:pt x="7647" y="622"/>
                  </a:lnTo>
                  <a:cubicBezTo>
                    <a:pt x="7647" y="233"/>
                    <a:pt x="7472" y="1"/>
                    <a:pt x="7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3980275" y="2952150"/>
              <a:ext cx="13550" cy="19525"/>
            </a:xfrm>
            <a:custGeom>
              <a:avLst/>
              <a:gdLst/>
              <a:ahLst/>
              <a:cxnLst/>
              <a:rect l="l" t="t" r="r" b="b"/>
              <a:pathLst>
                <a:path w="542" h="781" extrusionOk="0">
                  <a:moveTo>
                    <a:pt x="376" y="1"/>
                  </a:moveTo>
                  <a:cubicBezTo>
                    <a:pt x="342" y="1"/>
                    <a:pt x="305" y="12"/>
                    <a:pt x="267" y="34"/>
                  </a:cubicBezTo>
                  <a:cubicBezTo>
                    <a:pt x="104" y="146"/>
                    <a:pt x="1" y="343"/>
                    <a:pt x="1" y="550"/>
                  </a:cubicBezTo>
                  <a:cubicBezTo>
                    <a:pt x="1" y="696"/>
                    <a:pt x="66" y="781"/>
                    <a:pt x="159" y="781"/>
                  </a:cubicBezTo>
                  <a:cubicBezTo>
                    <a:pt x="192" y="781"/>
                    <a:pt x="229" y="770"/>
                    <a:pt x="267" y="747"/>
                  </a:cubicBezTo>
                  <a:cubicBezTo>
                    <a:pt x="439" y="636"/>
                    <a:pt x="533" y="438"/>
                    <a:pt x="542" y="232"/>
                  </a:cubicBezTo>
                  <a:cubicBezTo>
                    <a:pt x="542" y="86"/>
                    <a:pt x="472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944200" y="2973000"/>
              <a:ext cx="13325" cy="19500"/>
            </a:xfrm>
            <a:custGeom>
              <a:avLst/>
              <a:gdLst/>
              <a:ahLst/>
              <a:cxnLst/>
              <a:rect l="l" t="t" r="r" b="b"/>
              <a:pathLst>
                <a:path w="533" h="780" extrusionOk="0">
                  <a:moveTo>
                    <a:pt x="374" y="0"/>
                  </a:moveTo>
                  <a:cubicBezTo>
                    <a:pt x="341" y="0"/>
                    <a:pt x="305" y="11"/>
                    <a:pt x="267" y="34"/>
                  </a:cubicBezTo>
                  <a:cubicBezTo>
                    <a:pt x="103" y="145"/>
                    <a:pt x="0" y="343"/>
                    <a:pt x="0" y="549"/>
                  </a:cubicBezTo>
                  <a:cubicBezTo>
                    <a:pt x="0" y="695"/>
                    <a:pt x="66" y="780"/>
                    <a:pt x="159" y="780"/>
                  </a:cubicBezTo>
                  <a:cubicBezTo>
                    <a:pt x="192" y="780"/>
                    <a:pt x="228" y="769"/>
                    <a:pt x="267" y="747"/>
                  </a:cubicBezTo>
                  <a:cubicBezTo>
                    <a:pt x="430" y="635"/>
                    <a:pt x="533" y="437"/>
                    <a:pt x="533" y="231"/>
                  </a:cubicBezTo>
                  <a:cubicBezTo>
                    <a:pt x="533" y="85"/>
                    <a:pt x="467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908100" y="299382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79" y="1"/>
                  </a:moveTo>
                  <a:cubicBezTo>
                    <a:pt x="345" y="1"/>
                    <a:pt x="307" y="12"/>
                    <a:pt x="267" y="34"/>
                  </a:cubicBezTo>
                  <a:cubicBezTo>
                    <a:pt x="104" y="154"/>
                    <a:pt x="1" y="343"/>
                    <a:pt x="1" y="549"/>
                  </a:cubicBezTo>
                  <a:cubicBezTo>
                    <a:pt x="1" y="694"/>
                    <a:pt x="66" y="784"/>
                    <a:pt x="158" y="784"/>
                  </a:cubicBezTo>
                  <a:cubicBezTo>
                    <a:pt x="191" y="784"/>
                    <a:pt x="228" y="772"/>
                    <a:pt x="267" y="747"/>
                  </a:cubicBezTo>
                  <a:cubicBezTo>
                    <a:pt x="439" y="635"/>
                    <a:pt x="534" y="438"/>
                    <a:pt x="542" y="240"/>
                  </a:cubicBezTo>
                  <a:cubicBezTo>
                    <a:pt x="542" y="88"/>
                    <a:pt x="476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871800" y="3014675"/>
              <a:ext cx="13575" cy="19600"/>
            </a:xfrm>
            <a:custGeom>
              <a:avLst/>
              <a:gdLst/>
              <a:ahLst/>
              <a:cxnLst/>
              <a:rect l="l" t="t" r="r" b="b"/>
              <a:pathLst>
                <a:path w="543" h="784" extrusionOk="0">
                  <a:moveTo>
                    <a:pt x="383" y="0"/>
                  </a:moveTo>
                  <a:cubicBezTo>
                    <a:pt x="350" y="0"/>
                    <a:pt x="314" y="11"/>
                    <a:pt x="276" y="33"/>
                  </a:cubicBezTo>
                  <a:cubicBezTo>
                    <a:pt x="104" y="154"/>
                    <a:pt x="10" y="343"/>
                    <a:pt x="1" y="549"/>
                  </a:cubicBezTo>
                  <a:cubicBezTo>
                    <a:pt x="1" y="694"/>
                    <a:pt x="70" y="783"/>
                    <a:pt x="165" y="783"/>
                  </a:cubicBezTo>
                  <a:cubicBezTo>
                    <a:pt x="199" y="783"/>
                    <a:pt x="237" y="772"/>
                    <a:pt x="276" y="746"/>
                  </a:cubicBezTo>
                  <a:cubicBezTo>
                    <a:pt x="439" y="635"/>
                    <a:pt x="542" y="437"/>
                    <a:pt x="542" y="239"/>
                  </a:cubicBezTo>
                  <a:cubicBezTo>
                    <a:pt x="542" y="87"/>
                    <a:pt x="476" y="0"/>
                    <a:pt x="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207" name="Google Shape;1207;p32"/>
          <p:cNvGrpSpPr/>
          <p:nvPr/>
        </p:nvGrpSpPr>
        <p:grpSpPr>
          <a:xfrm>
            <a:off x="1709239" y="1238438"/>
            <a:ext cx="274950" cy="371125"/>
            <a:chOff x="3184075" y="2744675"/>
            <a:chExt cx="274950" cy="371125"/>
          </a:xfrm>
        </p:grpSpPr>
        <p:sp>
          <p:nvSpPr>
            <p:cNvPr id="1208" name="Google Shape;1208;p32"/>
            <p:cNvSpPr/>
            <p:nvPr/>
          </p:nvSpPr>
          <p:spPr>
            <a:xfrm>
              <a:off x="3184075" y="2744675"/>
              <a:ext cx="229200" cy="371100"/>
            </a:xfrm>
            <a:custGeom>
              <a:avLst/>
              <a:gdLst/>
              <a:ahLst/>
              <a:cxnLst/>
              <a:rect l="l" t="t" r="r" b="b"/>
              <a:pathLst>
                <a:path w="9168" h="14844" extrusionOk="0">
                  <a:moveTo>
                    <a:pt x="7151" y="0"/>
                  </a:moveTo>
                  <a:cubicBezTo>
                    <a:pt x="7077" y="0"/>
                    <a:pt x="7001" y="20"/>
                    <a:pt x="6934" y="60"/>
                  </a:cubicBezTo>
                  <a:lnTo>
                    <a:pt x="473" y="3788"/>
                  </a:lnTo>
                  <a:cubicBezTo>
                    <a:pt x="181" y="3952"/>
                    <a:pt x="0" y="4269"/>
                    <a:pt x="0" y="4613"/>
                  </a:cubicBezTo>
                  <a:lnTo>
                    <a:pt x="0" y="13351"/>
                  </a:lnTo>
                  <a:cubicBezTo>
                    <a:pt x="0" y="13625"/>
                    <a:pt x="95" y="13814"/>
                    <a:pt x="241" y="13883"/>
                  </a:cubicBezTo>
                  <a:lnTo>
                    <a:pt x="1787" y="14794"/>
                  </a:lnTo>
                  <a:cubicBezTo>
                    <a:pt x="1847" y="14828"/>
                    <a:pt x="1913" y="14843"/>
                    <a:pt x="1980" y="14843"/>
                  </a:cubicBezTo>
                  <a:cubicBezTo>
                    <a:pt x="2066" y="14843"/>
                    <a:pt x="2153" y="14817"/>
                    <a:pt x="2225" y="14768"/>
                  </a:cubicBezTo>
                  <a:lnTo>
                    <a:pt x="8514" y="11134"/>
                  </a:lnTo>
                  <a:cubicBezTo>
                    <a:pt x="8875" y="10928"/>
                    <a:pt x="9167" y="10369"/>
                    <a:pt x="9167" y="9888"/>
                  </a:cubicBezTo>
                  <a:lnTo>
                    <a:pt x="9167" y="1357"/>
                  </a:lnTo>
                  <a:cubicBezTo>
                    <a:pt x="9167" y="1194"/>
                    <a:pt x="9073" y="1039"/>
                    <a:pt x="8927" y="962"/>
                  </a:cubicBezTo>
                  <a:lnTo>
                    <a:pt x="7397" y="77"/>
                  </a:lnTo>
                  <a:cubicBezTo>
                    <a:pt x="7324" y="26"/>
                    <a:pt x="7238" y="0"/>
                    <a:pt x="7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3223375" y="2808875"/>
              <a:ext cx="189900" cy="306925"/>
            </a:xfrm>
            <a:custGeom>
              <a:avLst/>
              <a:gdLst/>
              <a:ahLst/>
              <a:cxnLst/>
              <a:rect l="l" t="t" r="r" b="b"/>
              <a:pathLst>
                <a:path w="7596" h="12277" extrusionOk="0">
                  <a:moveTo>
                    <a:pt x="7595" y="0"/>
                  </a:moveTo>
                  <a:lnTo>
                    <a:pt x="0" y="4391"/>
                  </a:lnTo>
                  <a:lnTo>
                    <a:pt x="0" y="11702"/>
                  </a:lnTo>
                  <a:cubicBezTo>
                    <a:pt x="0" y="12061"/>
                    <a:pt x="164" y="12277"/>
                    <a:pt x="397" y="12277"/>
                  </a:cubicBezTo>
                  <a:cubicBezTo>
                    <a:pt x="475" y="12277"/>
                    <a:pt x="562" y="12252"/>
                    <a:pt x="653" y="12200"/>
                  </a:cubicBezTo>
                  <a:lnTo>
                    <a:pt x="6942" y="8566"/>
                  </a:lnTo>
                  <a:cubicBezTo>
                    <a:pt x="7312" y="8360"/>
                    <a:pt x="7595" y="7801"/>
                    <a:pt x="7595" y="7320"/>
                  </a:cubicBezTo>
                  <a:lnTo>
                    <a:pt x="7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3184075" y="2744675"/>
              <a:ext cx="229400" cy="173975"/>
            </a:xfrm>
            <a:custGeom>
              <a:avLst/>
              <a:gdLst/>
              <a:ahLst/>
              <a:cxnLst/>
              <a:rect l="l" t="t" r="r" b="b"/>
              <a:pathLst>
                <a:path w="9176" h="6959" extrusionOk="0">
                  <a:moveTo>
                    <a:pt x="7151" y="0"/>
                  </a:moveTo>
                  <a:cubicBezTo>
                    <a:pt x="7077" y="0"/>
                    <a:pt x="7001" y="20"/>
                    <a:pt x="6934" y="60"/>
                  </a:cubicBezTo>
                  <a:lnTo>
                    <a:pt x="473" y="3788"/>
                  </a:lnTo>
                  <a:cubicBezTo>
                    <a:pt x="181" y="3952"/>
                    <a:pt x="0" y="4269"/>
                    <a:pt x="0" y="4613"/>
                  </a:cubicBezTo>
                  <a:lnTo>
                    <a:pt x="0" y="6039"/>
                  </a:lnTo>
                  <a:lnTo>
                    <a:pt x="1581" y="6959"/>
                  </a:lnTo>
                  <a:lnTo>
                    <a:pt x="9176" y="2568"/>
                  </a:lnTo>
                  <a:lnTo>
                    <a:pt x="9176" y="1357"/>
                  </a:lnTo>
                  <a:cubicBezTo>
                    <a:pt x="9176" y="1194"/>
                    <a:pt x="9073" y="1039"/>
                    <a:pt x="8927" y="962"/>
                  </a:cubicBezTo>
                  <a:lnTo>
                    <a:pt x="7397" y="77"/>
                  </a:lnTo>
                  <a:cubicBezTo>
                    <a:pt x="7324" y="26"/>
                    <a:pt x="7238" y="0"/>
                    <a:pt x="7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3223375" y="2808875"/>
              <a:ext cx="235650" cy="303125"/>
            </a:xfrm>
            <a:custGeom>
              <a:avLst/>
              <a:gdLst/>
              <a:ahLst/>
              <a:cxnLst/>
              <a:rect l="l" t="t" r="r" b="b"/>
              <a:pathLst>
                <a:path w="9426" h="12125" extrusionOk="0">
                  <a:moveTo>
                    <a:pt x="7604" y="0"/>
                  </a:moveTo>
                  <a:lnTo>
                    <a:pt x="9" y="4391"/>
                  </a:lnTo>
                  <a:lnTo>
                    <a:pt x="9" y="7423"/>
                  </a:lnTo>
                  <a:cubicBezTo>
                    <a:pt x="0" y="8678"/>
                    <a:pt x="318" y="9906"/>
                    <a:pt x="911" y="11006"/>
                  </a:cubicBezTo>
                  <a:lnTo>
                    <a:pt x="1324" y="11762"/>
                  </a:lnTo>
                  <a:cubicBezTo>
                    <a:pt x="1487" y="12027"/>
                    <a:pt x="1683" y="12124"/>
                    <a:pt x="1895" y="12124"/>
                  </a:cubicBezTo>
                  <a:cubicBezTo>
                    <a:pt x="2218" y="12124"/>
                    <a:pt x="2579" y="11899"/>
                    <a:pt x="2922" y="11702"/>
                  </a:cubicBezTo>
                  <a:lnTo>
                    <a:pt x="9210" y="8068"/>
                  </a:lnTo>
                  <a:cubicBezTo>
                    <a:pt x="9425" y="7947"/>
                    <a:pt x="9399" y="7836"/>
                    <a:pt x="9271" y="7698"/>
                  </a:cubicBezTo>
                  <a:cubicBezTo>
                    <a:pt x="8996" y="7398"/>
                    <a:pt x="8764" y="7071"/>
                    <a:pt x="8566" y="6719"/>
                  </a:cubicBezTo>
                  <a:lnTo>
                    <a:pt x="8515" y="6616"/>
                  </a:lnTo>
                  <a:cubicBezTo>
                    <a:pt x="7913" y="5525"/>
                    <a:pt x="7604" y="4287"/>
                    <a:pt x="7604" y="3042"/>
                  </a:cubicBezTo>
                  <a:lnTo>
                    <a:pt x="760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3223375" y="2767625"/>
              <a:ext cx="190100" cy="151025"/>
            </a:xfrm>
            <a:custGeom>
              <a:avLst/>
              <a:gdLst/>
              <a:ahLst/>
              <a:cxnLst/>
              <a:rect l="l" t="t" r="r" b="b"/>
              <a:pathLst>
                <a:path w="7604" h="6041" extrusionOk="0">
                  <a:moveTo>
                    <a:pt x="7158" y="0"/>
                  </a:moveTo>
                  <a:cubicBezTo>
                    <a:pt x="7084" y="0"/>
                    <a:pt x="7007" y="19"/>
                    <a:pt x="6934" y="61"/>
                  </a:cubicBezTo>
                  <a:lnTo>
                    <a:pt x="482" y="3790"/>
                  </a:lnTo>
                  <a:cubicBezTo>
                    <a:pt x="190" y="3953"/>
                    <a:pt x="0" y="4271"/>
                    <a:pt x="9" y="4606"/>
                  </a:cubicBezTo>
                  <a:lnTo>
                    <a:pt x="9" y="6041"/>
                  </a:lnTo>
                  <a:lnTo>
                    <a:pt x="7604" y="1650"/>
                  </a:lnTo>
                  <a:lnTo>
                    <a:pt x="7604" y="439"/>
                  </a:lnTo>
                  <a:cubicBezTo>
                    <a:pt x="7604" y="185"/>
                    <a:pt x="7392" y="0"/>
                    <a:pt x="7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3305200" y="2888500"/>
              <a:ext cx="60375" cy="146075"/>
            </a:xfrm>
            <a:custGeom>
              <a:avLst/>
              <a:gdLst/>
              <a:ahLst/>
              <a:cxnLst/>
              <a:rect l="l" t="t" r="r" b="b"/>
              <a:pathLst>
                <a:path w="2415" h="5843" extrusionOk="0">
                  <a:moveTo>
                    <a:pt x="2229" y="1"/>
                  </a:moveTo>
                  <a:cubicBezTo>
                    <a:pt x="2192" y="1"/>
                    <a:pt x="2150" y="13"/>
                    <a:pt x="2106" y="37"/>
                  </a:cubicBezTo>
                  <a:lnTo>
                    <a:pt x="525" y="956"/>
                  </a:lnTo>
                  <a:cubicBezTo>
                    <a:pt x="473" y="991"/>
                    <a:pt x="422" y="1034"/>
                    <a:pt x="387" y="1085"/>
                  </a:cubicBezTo>
                  <a:cubicBezTo>
                    <a:pt x="379" y="1094"/>
                    <a:pt x="370" y="1102"/>
                    <a:pt x="370" y="1111"/>
                  </a:cubicBezTo>
                  <a:cubicBezTo>
                    <a:pt x="362" y="1120"/>
                    <a:pt x="353" y="1128"/>
                    <a:pt x="344" y="1137"/>
                  </a:cubicBezTo>
                  <a:cubicBezTo>
                    <a:pt x="276" y="1249"/>
                    <a:pt x="224" y="1369"/>
                    <a:pt x="207" y="1498"/>
                  </a:cubicBezTo>
                  <a:lnTo>
                    <a:pt x="52" y="3457"/>
                  </a:lnTo>
                  <a:cubicBezTo>
                    <a:pt x="44" y="3499"/>
                    <a:pt x="44" y="3542"/>
                    <a:pt x="52" y="3585"/>
                  </a:cubicBezTo>
                  <a:lnTo>
                    <a:pt x="52" y="3594"/>
                  </a:lnTo>
                  <a:cubicBezTo>
                    <a:pt x="52" y="3611"/>
                    <a:pt x="52" y="3620"/>
                    <a:pt x="52" y="3637"/>
                  </a:cubicBezTo>
                  <a:cubicBezTo>
                    <a:pt x="61" y="3646"/>
                    <a:pt x="61" y="3663"/>
                    <a:pt x="61" y="3671"/>
                  </a:cubicBezTo>
                  <a:lnTo>
                    <a:pt x="61" y="3688"/>
                  </a:lnTo>
                  <a:cubicBezTo>
                    <a:pt x="87" y="3706"/>
                    <a:pt x="104" y="3731"/>
                    <a:pt x="121" y="3749"/>
                  </a:cubicBezTo>
                  <a:cubicBezTo>
                    <a:pt x="149" y="3768"/>
                    <a:pt x="180" y="3778"/>
                    <a:pt x="213" y="3778"/>
                  </a:cubicBezTo>
                  <a:cubicBezTo>
                    <a:pt x="324" y="3778"/>
                    <a:pt x="458" y="3672"/>
                    <a:pt x="551" y="3499"/>
                  </a:cubicBezTo>
                  <a:cubicBezTo>
                    <a:pt x="671" y="3259"/>
                    <a:pt x="851" y="3061"/>
                    <a:pt x="1075" y="2915"/>
                  </a:cubicBezTo>
                  <a:cubicBezTo>
                    <a:pt x="1173" y="2862"/>
                    <a:pt x="1269" y="2834"/>
                    <a:pt x="1358" y="2834"/>
                  </a:cubicBezTo>
                  <a:cubicBezTo>
                    <a:pt x="1440" y="2834"/>
                    <a:pt x="1516" y="2857"/>
                    <a:pt x="1582" y="2907"/>
                  </a:cubicBezTo>
                  <a:cubicBezTo>
                    <a:pt x="1728" y="3010"/>
                    <a:pt x="1796" y="3207"/>
                    <a:pt x="1796" y="3474"/>
                  </a:cubicBezTo>
                  <a:cubicBezTo>
                    <a:pt x="1788" y="3757"/>
                    <a:pt x="1719" y="4032"/>
                    <a:pt x="1582" y="4281"/>
                  </a:cubicBezTo>
                  <a:cubicBezTo>
                    <a:pt x="1470" y="4522"/>
                    <a:pt x="1298" y="4719"/>
                    <a:pt x="1075" y="4866"/>
                  </a:cubicBezTo>
                  <a:cubicBezTo>
                    <a:pt x="972" y="4923"/>
                    <a:pt x="874" y="4954"/>
                    <a:pt x="783" y="4954"/>
                  </a:cubicBezTo>
                  <a:cubicBezTo>
                    <a:pt x="699" y="4954"/>
                    <a:pt x="621" y="4928"/>
                    <a:pt x="551" y="4874"/>
                  </a:cubicBezTo>
                  <a:cubicBezTo>
                    <a:pt x="523" y="4853"/>
                    <a:pt x="492" y="4843"/>
                    <a:pt x="457" y="4843"/>
                  </a:cubicBezTo>
                  <a:cubicBezTo>
                    <a:pt x="350" y="4843"/>
                    <a:pt x="219" y="4941"/>
                    <a:pt x="121" y="5123"/>
                  </a:cubicBezTo>
                  <a:cubicBezTo>
                    <a:pt x="1" y="5364"/>
                    <a:pt x="1" y="5622"/>
                    <a:pt x="121" y="5699"/>
                  </a:cubicBezTo>
                  <a:cubicBezTo>
                    <a:pt x="243" y="5797"/>
                    <a:pt x="386" y="5842"/>
                    <a:pt x="539" y="5842"/>
                  </a:cubicBezTo>
                  <a:cubicBezTo>
                    <a:pt x="709" y="5842"/>
                    <a:pt x="890" y="5786"/>
                    <a:pt x="1066" y="5682"/>
                  </a:cubicBezTo>
                  <a:lnTo>
                    <a:pt x="1075" y="5682"/>
                  </a:lnTo>
                  <a:cubicBezTo>
                    <a:pt x="1479" y="5415"/>
                    <a:pt x="1814" y="5046"/>
                    <a:pt x="2020" y="4608"/>
                  </a:cubicBezTo>
                  <a:cubicBezTo>
                    <a:pt x="2260" y="4144"/>
                    <a:pt x="2398" y="3637"/>
                    <a:pt x="2415" y="3113"/>
                  </a:cubicBezTo>
                  <a:cubicBezTo>
                    <a:pt x="2415" y="2658"/>
                    <a:pt x="2286" y="2271"/>
                    <a:pt x="2020" y="2073"/>
                  </a:cubicBezTo>
                  <a:cubicBezTo>
                    <a:pt x="1899" y="1981"/>
                    <a:pt x="1760" y="1937"/>
                    <a:pt x="1611" y="1937"/>
                  </a:cubicBezTo>
                  <a:cubicBezTo>
                    <a:pt x="1441" y="1937"/>
                    <a:pt x="1258" y="1994"/>
                    <a:pt x="1075" y="2099"/>
                  </a:cubicBezTo>
                  <a:cubicBezTo>
                    <a:pt x="937" y="2176"/>
                    <a:pt x="817" y="2262"/>
                    <a:pt x="705" y="2374"/>
                  </a:cubicBezTo>
                  <a:lnTo>
                    <a:pt x="774" y="1618"/>
                  </a:lnTo>
                  <a:lnTo>
                    <a:pt x="2106" y="853"/>
                  </a:lnTo>
                  <a:cubicBezTo>
                    <a:pt x="2286" y="716"/>
                    <a:pt x="2406" y="501"/>
                    <a:pt x="2406" y="269"/>
                  </a:cubicBezTo>
                  <a:cubicBezTo>
                    <a:pt x="2406" y="97"/>
                    <a:pt x="2336" y="1"/>
                    <a:pt x="2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3265700" y="2860775"/>
              <a:ext cx="12250" cy="17825"/>
            </a:xfrm>
            <a:custGeom>
              <a:avLst/>
              <a:gdLst/>
              <a:ahLst/>
              <a:cxnLst/>
              <a:rect l="l" t="t" r="r" b="b"/>
              <a:pathLst>
                <a:path w="490" h="713" extrusionOk="0">
                  <a:moveTo>
                    <a:pt x="345" y="1"/>
                  </a:moveTo>
                  <a:cubicBezTo>
                    <a:pt x="316" y="1"/>
                    <a:pt x="284" y="10"/>
                    <a:pt x="249" y="29"/>
                  </a:cubicBezTo>
                  <a:cubicBezTo>
                    <a:pt x="95" y="141"/>
                    <a:pt x="0" y="313"/>
                    <a:pt x="0" y="502"/>
                  </a:cubicBezTo>
                  <a:cubicBezTo>
                    <a:pt x="0" y="635"/>
                    <a:pt x="61" y="712"/>
                    <a:pt x="148" y="712"/>
                  </a:cubicBezTo>
                  <a:cubicBezTo>
                    <a:pt x="179" y="712"/>
                    <a:pt x="213" y="702"/>
                    <a:pt x="249" y="682"/>
                  </a:cubicBezTo>
                  <a:cubicBezTo>
                    <a:pt x="395" y="571"/>
                    <a:pt x="490" y="399"/>
                    <a:pt x="490" y="218"/>
                  </a:cubicBezTo>
                  <a:cubicBezTo>
                    <a:pt x="490" y="83"/>
                    <a:pt x="432" y="1"/>
                    <a:pt x="345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3366850" y="2802550"/>
              <a:ext cx="12275" cy="17825"/>
            </a:xfrm>
            <a:custGeom>
              <a:avLst/>
              <a:gdLst/>
              <a:ahLst/>
              <a:cxnLst/>
              <a:rect l="l" t="t" r="r" b="b"/>
              <a:pathLst>
                <a:path w="491" h="713" extrusionOk="0">
                  <a:moveTo>
                    <a:pt x="342" y="0"/>
                  </a:moveTo>
                  <a:cubicBezTo>
                    <a:pt x="311" y="0"/>
                    <a:pt x="277" y="10"/>
                    <a:pt x="241" y="30"/>
                  </a:cubicBezTo>
                  <a:cubicBezTo>
                    <a:pt x="95" y="133"/>
                    <a:pt x="1" y="305"/>
                    <a:pt x="1" y="494"/>
                  </a:cubicBezTo>
                  <a:cubicBezTo>
                    <a:pt x="1" y="634"/>
                    <a:pt x="57" y="713"/>
                    <a:pt x="142" y="713"/>
                  </a:cubicBezTo>
                  <a:cubicBezTo>
                    <a:pt x="172" y="713"/>
                    <a:pt x="205" y="703"/>
                    <a:pt x="241" y="683"/>
                  </a:cubicBezTo>
                  <a:cubicBezTo>
                    <a:pt x="396" y="571"/>
                    <a:pt x="482" y="399"/>
                    <a:pt x="490" y="210"/>
                  </a:cubicBezTo>
                  <a:cubicBezTo>
                    <a:pt x="490" y="77"/>
                    <a:pt x="429" y="0"/>
                    <a:pt x="342" y="0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32"/>
          <p:cNvGrpSpPr/>
          <p:nvPr/>
        </p:nvGrpSpPr>
        <p:grpSpPr>
          <a:xfrm>
            <a:off x="4471697" y="3062926"/>
            <a:ext cx="208150" cy="370500"/>
            <a:chOff x="8172675" y="2744650"/>
            <a:chExt cx="208150" cy="370500"/>
          </a:xfrm>
        </p:grpSpPr>
        <p:sp>
          <p:nvSpPr>
            <p:cNvPr id="1217" name="Google Shape;1217;p32"/>
            <p:cNvSpPr/>
            <p:nvPr/>
          </p:nvSpPr>
          <p:spPr>
            <a:xfrm>
              <a:off x="8172675" y="2846675"/>
              <a:ext cx="200850" cy="268325"/>
            </a:xfrm>
            <a:custGeom>
              <a:avLst/>
              <a:gdLst/>
              <a:ahLst/>
              <a:cxnLst/>
              <a:rect l="l" t="t" r="r" b="b"/>
              <a:pathLst>
                <a:path w="8034" h="10733" extrusionOk="0">
                  <a:moveTo>
                    <a:pt x="5310" y="0"/>
                  </a:moveTo>
                  <a:cubicBezTo>
                    <a:pt x="5277" y="0"/>
                    <a:pt x="5245" y="9"/>
                    <a:pt x="5215" y="26"/>
                  </a:cubicBezTo>
                  <a:lnTo>
                    <a:pt x="3514" y="1023"/>
                  </a:lnTo>
                  <a:cubicBezTo>
                    <a:pt x="3351" y="1135"/>
                    <a:pt x="3256" y="1324"/>
                    <a:pt x="3248" y="1521"/>
                  </a:cubicBezTo>
                  <a:lnTo>
                    <a:pt x="3248" y="3343"/>
                  </a:lnTo>
                  <a:lnTo>
                    <a:pt x="1890" y="4133"/>
                  </a:lnTo>
                  <a:cubicBezTo>
                    <a:pt x="1727" y="4245"/>
                    <a:pt x="1633" y="4434"/>
                    <a:pt x="1633" y="4631"/>
                  </a:cubicBezTo>
                  <a:lnTo>
                    <a:pt x="1633" y="6453"/>
                  </a:lnTo>
                  <a:lnTo>
                    <a:pt x="266" y="7243"/>
                  </a:lnTo>
                  <a:cubicBezTo>
                    <a:pt x="103" y="7355"/>
                    <a:pt x="0" y="7544"/>
                    <a:pt x="0" y="7741"/>
                  </a:cubicBezTo>
                  <a:lnTo>
                    <a:pt x="0" y="9219"/>
                  </a:lnTo>
                  <a:cubicBezTo>
                    <a:pt x="0" y="9279"/>
                    <a:pt x="17" y="9348"/>
                    <a:pt x="60" y="9399"/>
                  </a:cubicBezTo>
                  <a:lnTo>
                    <a:pt x="2638" y="10714"/>
                  </a:lnTo>
                  <a:cubicBezTo>
                    <a:pt x="2662" y="10726"/>
                    <a:pt x="2689" y="10732"/>
                    <a:pt x="2717" y="10732"/>
                  </a:cubicBezTo>
                  <a:cubicBezTo>
                    <a:pt x="2749" y="10732"/>
                    <a:pt x="2782" y="10724"/>
                    <a:pt x="2810" y="10705"/>
                  </a:cubicBezTo>
                  <a:lnTo>
                    <a:pt x="7595" y="7930"/>
                  </a:lnTo>
                  <a:cubicBezTo>
                    <a:pt x="7836" y="7793"/>
                    <a:pt x="8025" y="7423"/>
                    <a:pt x="8025" y="7106"/>
                  </a:cubicBezTo>
                  <a:lnTo>
                    <a:pt x="8025" y="1513"/>
                  </a:lnTo>
                  <a:cubicBezTo>
                    <a:pt x="8033" y="1435"/>
                    <a:pt x="7999" y="1349"/>
                    <a:pt x="7930" y="1298"/>
                  </a:cubicBezTo>
                  <a:lnTo>
                    <a:pt x="5404" y="26"/>
                  </a:lnTo>
                  <a:cubicBezTo>
                    <a:pt x="5374" y="9"/>
                    <a:pt x="5342" y="0"/>
                    <a:pt x="5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8236450" y="2878825"/>
              <a:ext cx="136850" cy="236325"/>
            </a:xfrm>
            <a:custGeom>
              <a:avLst/>
              <a:gdLst/>
              <a:ahLst/>
              <a:cxnLst/>
              <a:rect l="l" t="t" r="r" b="b"/>
              <a:pathLst>
                <a:path w="5474" h="9453" extrusionOk="0">
                  <a:moveTo>
                    <a:pt x="5310" y="1"/>
                  </a:moveTo>
                  <a:cubicBezTo>
                    <a:pt x="5278" y="1"/>
                    <a:pt x="5243" y="10"/>
                    <a:pt x="5207" y="29"/>
                  </a:cubicBezTo>
                  <a:lnTo>
                    <a:pt x="3506" y="1026"/>
                  </a:lnTo>
                  <a:cubicBezTo>
                    <a:pt x="3343" y="1137"/>
                    <a:pt x="3248" y="1326"/>
                    <a:pt x="3248" y="1524"/>
                  </a:cubicBezTo>
                  <a:lnTo>
                    <a:pt x="3248" y="3354"/>
                  </a:lnTo>
                  <a:lnTo>
                    <a:pt x="1891" y="4136"/>
                  </a:lnTo>
                  <a:cubicBezTo>
                    <a:pt x="1728" y="4247"/>
                    <a:pt x="1633" y="4436"/>
                    <a:pt x="1625" y="4634"/>
                  </a:cubicBezTo>
                  <a:lnTo>
                    <a:pt x="1625" y="6464"/>
                  </a:lnTo>
                  <a:lnTo>
                    <a:pt x="259" y="7246"/>
                  </a:lnTo>
                  <a:cubicBezTo>
                    <a:pt x="95" y="7366"/>
                    <a:pt x="1" y="7546"/>
                    <a:pt x="1" y="7753"/>
                  </a:cubicBezTo>
                  <a:lnTo>
                    <a:pt x="1" y="9222"/>
                  </a:lnTo>
                  <a:cubicBezTo>
                    <a:pt x="1" y="9368"/>
                    <a:pt x="62" y="9453"/>
                    <a:pt x="152" y="9453"/>
                  </a:cubicBezTo>
                  <a:cubicBezTo>
                    <a:pt x="184" y="9453"/>
                    <a:pt x="220" y="9442"/>
                    <a:pt x="259" y="9419"/>
                  </a:cubicBezTo>
                  <a:lnTo>
                    <a:pt x="5044" y="6653"/>
                  </a:lnTo>
                  <a:cubicBezTo>
                    <a:pt x="5276" y="6515"/>
                    <a:pt x="5474" y="6146"/>
                    <a:pt x="5474" y="5828"/>
                  </a:cubicBezTo>
                  <a:lnTo>
                    <a:pt x="5474" y="227"/>
                  </a:lnTo>
                  <a:cubicBezTo>
                    <a:pt x="5474" y="84"/>
                    <a:pt x="5406" y="1"/>
                    <a:pt x="5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8172675" y="3007975"/>
              <a:ext cx="104400" cy="64450"/>
            </a:xfrm>
            <a:custGeom>
              <a:avLst/>
              <a:gdLst/>
              <a:ahLst/>
              <a:cxnLst/>
              <a:rect l="l" t="t" r="r" b="b"/>
              <a:pathLst>
                <a:path w="4176" h="2578" extrusionOk="0">
                  <a:moveTo>
                    <a:pt x="1633" y="1"/>
                  </a:moveTo>
                  <a:lnTo>
                    <a:pt x="266" y="791"/>
                  </a:lnTo>
                  <a:cubicBezTo>
                    <a:pt x="103" y="903"/>
                    <a:pt x="9" y="1092"/>
                    <a:pt x="0" y="1289"/>
                  </a:cubicBezTo>
                  <a:lnTo>
                    <a:pt x="2552" y="2578"/>
                  </a:lnTo>
                  <a:cubicBezTo>
                    <a:pt x="2552" y="2380"/>
                    <a:pt x="2655" y="2191"/>
                    <a:pt x="2810" y="2080"/>
                  </a:cubicBezTo>
                  <a:lnTo>
                    <a:pt x="4176" y="1289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8213475" y="2930225"/>
              <a:ext cx="104200" cy="64450"/>
            </a:xfrm>
            <a:custGeom>
              <a:avLst/>
              <a:gdLst/>
              <a:ahLst/>
              <a:cxnLst/>
              <a:rect l="l" t="t" r="r" b="b"/>
              <a:pathLst>
                <a:path w="4168" h="2578" extrusionOk="0">
                  <a:moveTo>
                    <a:pt x="1616" y="1"/>
                  </a:moveTo>
                  <a:lnTo>
                    <a:pt x="258" y="791"/>
                  </a:lnTo>
                  <a:cubicBezTo>
                    <a:pt x="95" y="903"/>
                    <a:pt x="1" y="1092"/>
                    <a:pt x="1" y="1289"/>
                  </a:cubicBezTo>
                  <a:lnTo>
                    <a:pt x="2544" y="2578"/>
                  </a:lnTo>
                  <a:cubicBezTo>
                    <a:pt x="2552" y="2380"/>
                    <a:pt x="2647" y="2191"/>
                    <a:pt x="2810" y="2080"/>
                  </a:cubicBezTo>
                  <a:lnTo>
                    <a:pt x="4167" y="1289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8254075" y="2846675"/>
              <a:ext cx="116850" cy="70250"/>
            </a:xfrm>
            <a:custGeom>
              <a:avLst/>
              <a:gdLst/>
              <a:ahLst/>
              <a:cxnLst/>
              <a:rect l="l" t="t" r="r" b="b"/>
              <a:pathLst>
                <a:path w="4674" h="2810" extrusionOk="0">
                  <a:moveTo>
                    <a:pt x="2054" y="0"/>
                  </a:moveTo>
                  <a:cubicBezTo>
                    <a:pt x="2021" y="0"/>
                    <a:pt x="1989" y="9"/>
                    <a:pt x="1959" y="26"/>
                  </a:cubicBezTo>
                  <a:lnTo>
                    <a:pt x="258" y="1023"/>
                  </a:lnTo>
                  <a:cubicBezTo>
                    <a:pt x="95" y="1135"/>
                    <a:pt x="0" y="1324"/>
                    <a:pt x="0" y="1521"/>
                  </a:cubicBezTo>
                  <a:lnTo>
                    <a:pt x="2543" y="2810"/>
                  </a:lnTo>
                  <a:cubicBezTo>
                    <a:pt x="2552" y="2612"/>
                    <a:pt x="2646" y="2423"/>
                    <a:pt x="2810" y="2312"/>
                  </a:cubicBezTo>
                  <a:lnTo>
                    <a:pt x="4511" y="1324"/>
                  </a:lnTo>
                  <a:cubicBezTo>
                    <a:pt x="4537" y="1303"/>
                    <a:pt x="4572" y="1291"/>
                    <a:pt x="4608" y="1291"/>
                  </a:cubicBezTo>
                  <a:cubicBezTo>
                    <a:pt x="4631" y="1291"/>
                    <a:pt x="4654" y="1296"/>
                    <a:pt x="4674" y="1306"/>
                  </a:cubicBezTo>
                  <a:lnTo>
                    <a:pt x="2148" y="26"/>
                  </a:lnTo>
                  <a:cubicBezTo>
                    <a:pt x="2118" y="9"/>
                    <a:pt x="2086" y="0"/>
                    <a:pt x="20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8312500" y="2744650"/>
              <a:ext cx="68325" cy="98825"/>
            </a:xfrm>
            <a:custGeom>
              <a:avLst/>
              <a:gdLst/>
              <a:ahLst/>
              <a:cxnLst/>
              <a:rect l="l" t="t" r="r" b="b"/>
              <a:pathLst>
                <a:path w="2733" h="3953" extrusionOk="0">
                  <a:moveTo>
                    <a:pt x="2732" y="1"/>
                  </a:moveTo>
                  <a:lnTo>
                    <a:pt x="0" y="1581"/>
                  </a:lnTo>
                  <a:lnTo>
                    <a:pt x="0" y="3953"/>
                  </a:lnTo>
                  <a:lnTo>
                    <a:pt x="2732" y="2372"/>
                  </a:lnTo>
                  <a:lnTo>
                    <a:pt x="2182" y="1504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8308200" y="2779550"/>
              <a:ext cx="8400" cy="106450"/>
            </a:xfrm>
            <a:custGeom>
              <a:avLst/>
              <a:gdLst/>
              <a:ahLst/>
              <a:cxnLst/>
              <a:rect l="l" t="t" r="r" b="b"/>
              <a:pathLst>
                <a:path w="336" h="4258" extrusionOk="0">
                  <a:moveTo>
                    <a:pt x="168" y="1"/>
                  </a:moveTo>
                  <a:cubicBezTo>
                    <a:pt x="84" y="1"/>
                    <a:pt x="0" y="56"/>
                    <a:pt x="0" y="168"/>
                  </a:cubicBezTo>
                  <a:lnTo>
                    <a:pt x="0" y="4094"/>
                  </a:lnTo>
                  <a:cubicBezTo>
                    <a:pt x="0" y="4180"/>
                    <a:pt x="78" y="4258"/>
                    <a:pt x="172" y="4258"/>
                  </a:cubicBezTo>
                  <a:cubicBezTo>
                    <a:pt x="258" y="4258"/>
                    <a:pt x="335" y="4180"/>
                    <a:pt x="335" y="4094"/>
                  </a:cubicBezTo>
                  <a:lnTo>
                    <a:pt x="335" y="168"/>
                  </a:lnTo>
                  <a:cubicBezTo>
                    <a:pt x="335" y="56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224" name="Google Shape;1224;p32"/>
          <p:cNvGrpSpPr/>
          <p:nvPr/>
        </p:nvGrpSpPr>
        <p:grpSpPr>
          <a:xfrm>
            <a:off x="1722538" y="3073651"/>
            <a:ext cx="276025" cy="371200"/>
            <a:chOff x="2563350" y="2745275"/>
            <a:chExt cx="276025" cy="371200"/>
          </a:xfrm>
        </p:grpSpPr>
        <p:sp>
          <p:nvSpPr>
            <p:cNvPr id="1225" name="Google Shape;1225;p32"/>
            <p:cNvSpPr/>
            <p:nvPr/>
          </p:nvSpPr>
          <p:spPr>
            <a:xfrm>
              <a:off x="2563350" y="2745275"/>
              <a:ext cx="276025" cy="371075"/>
            </a:xfrm>
            <a:custGeom>
              <a:avLst/>
              <a:gdLst/>
              <a:ahLst/>
              <a:cxnLst/>
              <a:rect l="l" t="t" r="r" b="b"/>
              <a:pathLst>
                <a:path w="11041" h="14843" extrusionOk="0">
                  <a:moveTo>
                    <a:pt x="9678" y="1"/>
                  </a:moveTo>
                  <a:cubicBezTo>
                    <a:pt x="9573" y="1"/>
                    <a:pt x="9459" y="35"/>
                    <a:pt x="9339" y="104"/>
                  </a:cubicBezTo>
                  <a:lnTo>
                    <a:pt x="842" y="5010"/>
                  </a:lnTo>
                  <a:cubicBezTo>
                    <a:pt x="378" y="5285"/>
                    <a:pt x="0" y="6007"/>
                    <a:pt x="0" y="6625"/>
                  </a:cubicBezTo>
                  <a:lnTo>
                    <a:pt x="0" y="13619"/>
                  </a:lnTo>
                  <a:cubicBezTo>
                    <a:pt x="0" y="13980"/>
                    <a:pt x="129" y="14229"/>
                    <a:pt x="318" y="14315"/>
                  </a:cubicBezTo>
                  <a:lnTo>
                    <a:pt x="1169" y="14804"/>
                  </a:lnTo>
                  <a:cubicBezTo>
                    <a:pt x="1233" y="14830"/>
                    <a:pt x="1302" y="14843"/>
                    <a:pt x="1370" y="14843"/>
                  </a:cubicBezTo>
                  <a:cubicBezTo>
                    <a:pt x="1483" y="14843"/>
                    <a:pt x="1596" y="14808"/>
                    <a:pt x="1693" y="14744"/>
                  </a:cubicBezTo>
                  <a:lnTo>
                    <a:pt x="10190" y="9838"/>
                  </a:lnTo>
                  <a:cubicBezTo>
                    <a:pt x="10653" y="9564"/>
                    <a:pt x="11031" y="8842"/>
                    <a:pt x="11031" y="8223"/>
                  </a:cubicBezTo>
                  <a:lnTo>
                    <a:pt x="11031" y="1230"/>
                  </a:lnTo>
                  <a:cubicBezTo>
                    <a:pt x="11040" y="852"/>
                    <a:pt x="10903" y="603"/>
                    <a:pt x="10688" y="525"/>
                  </a:cubicBezTo>
                  <a:lnTo>
                    <a:pt x="9923" y="79"/>
                  </a:lnTo>
                  <a:cubicBezTo>
                    <a:pt x="9851" y="27"/>
                    <a:pt x="9768" y="1"/>
                    <a:pt x="9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2584600" y="2757625"/>
              <a:ext cx="254775" cy="358850"/>
            </a:xfrm>
            <a:custGeom>
              <a:avLst/>
              <a:gdLst/>
              <a:ahLst/>
              <a:cxnLst/>
              <a:rect l="l" t="t" r="r" b="b"/>
              <a:pathLst>
                <a:path w="10191" h="14354" extrusionOk="0">
                  <a:moveTo>
                    <a:pt x="9681" y="0"/>
                  </a:moveTo>
                  <a:cubicBezTo>
                    <a:pt x="9579" y="0"/>
                    <a:pt x="9466" y="32"/>
                    <a:pt x="9348" y="100"/>
                  </a:cubicBezTo>
                  <a:lnTo>
                    <a:pt x="851" y="5006"/>
                  </a:lnTo>
                  <a:cubicBezTo>
                    <a:pt x="379" y="5281"/>
                    <a:pt x="1" y="6002"/>
                    <a:pt x="1" y="6621"/>
                  </a:cubicBezTo>
                  <a:lnTo>
                    <a:pt x="1" y="13614"/>
                  </a:lnTo>
                  <a:cubicBezTo>
                    <a:pt x="1" y="14074"/>
                    <a:pt x="210" y="14354"/>
                    <a:pt x="511" y="14354"/>
                  </a:cubicBezTo>
                  <a:cubicBezTo>
                    <a:pt x="615" y="14354"/>
                    <a:pt x="730" y="14321"/>
                    <a:pt x="851" y="14250"/>
                  </a:cubicBezTo>
                  <a:lnTo>
                    <a:pt x="9348" y="9344"/>
                  </a:lnTo>
                  <a:cubicBezTo>
                    <a:pt x="9812" y="9078"/>
                    <a:pt x="10190" y="8356"/>
                    <a:pt x="10190" y="7729"/>
                  </a:cubicBezTo>
                  <a:lnTo>
                    <a:pt x="10190" y="736"/>
                  </a:lnTo>
                  <a:cubicBezTo>
                    <a:pt x="10190" y="275"/>
                    <a:pt x="9980" y="0"/>
                    <a:pt x="9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2584825" y="2757625"/>
              <a:ext cx="254550" cy="196675"/>
            </a:xfrm>
            <a:custGeom>
              <a:avLst/>
              <a:gdLst/>
              <a:ahLst/>
              <a:cxnLst/>
              <a:rect l="l" t="t" r="r" b="b"/>
              <a:pathLst>
                <a:path w="10182" h="7867" extrusionOk="0">
                  <a:moveTo>
                    <a:pt x="9672" y="0"/>
                  </a:moveTo>
                  <a:cubicBezTo>
                    <a:pt x="9570" y="0"/>
                    <a:pt x="9457" y="32"/>
                    <a:pt x="9339" y="100"/>
                  </a:cubicBezTo>
                  <a:lnTo>
                    <a:pt x="5086" y="2557"/>
                  </a:lnTo>
                  <a:lnTo>
                    <a:pt x="842" y="5006"/>
                  </a:lnTo>
                  <a:cubicBezTo>
                    <a:pt x="370" y="5272"/>
                    <a:pt x="0" y="5994"/>
                    <a:pt x="0" y="6621"/>
                  </a:cubicBezTo>
                  <a:lnTo>
                    <a:pt x="0" y="7678"/>
                  </a:lnTo>
                  <a:lnTo>
                    <a:pt x="5095" y="7867"/>
                  </a:lnTo>
                  <a:lnTo>
                    <a:pt x="10172" y="1801"/>
                  </a:lnTo>
                  <a:lnTo>
                    <a:pt x="10181" y="1793"/>
                  </a:lnTo>
                  <a:lnTo>
                    <a:pt x="10181" y="736"/>
                  </a:lnTo>
                  <a:cubicBezTo>
                    <a:pt x="10181" y="275"/>
                    <a:pt x="9971" y="0"/>
                    <a:pt x="9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2666000" y="2867425"/>
              <a:ext cx="120525" cy="139200"/>
            </a:xfrm>
            <a:custGeom>
              <a:avLst/>
              <a:gdLst/>
              <a:ahLst/>
              <a:cxnLst/>
              <a:rect l="l" t="t" r="r" b="b"/>
              <a:pathLst>
                <a:path w="4821" h="5568" extrusionOk="0">
                  <a:moveTo>
                    <a:pt x="3081" y="1"/>
                  </a:moveTo>
                  <a:cubicBezTo>
                    <a:pt x="2441" y="1"/>
                    <a:pt x="1870" y="558"/>
                    <a:pt x="1513" y="1035"/>
                  </a:cubicBezTo>
                  <a:cubicBezTo>
                    <a:pt x="826" y="1945"/>
                    <a:pt x="1" y="4016"/>
                    <a:pt x="1049" y="4978"/>
                  </a:cubicBezTo>
                  <a:cubicBezTo>
                    <a:pt x="1101" y="5030"/>
                    <a:pt x="1161" y="5073"/>
                    <a:pt x="1229" y="5107"/>
                  </a:cubicBezTo>
                  <a:lnTo>
                    <a:pt x="1788" y="5434"/>
                  </a:lnTo>
                  <a:cubicBezTo>
                    <a:pt x="1788" y="5434"/>
                    <a:pt x="1992" y="5568"/>
                    <a:pt x="2318" y="5568"/>
                  </a:cubicBezTo>
                  <a:cubicBezTo>
                    <a:pt x="2552" y="5568"/>
                    <a:pt x="2849" y="5499"/>
                    <a:pt x="3180" y="5262"/>
                  </a:cubicBezTo>
                  <a:cubicBezTo>
                    <a:pt x="3386" y="5107"/>
                    <a:pt x="3858" y="4703"/>
                    <a:pt x="3635" y="4403"/>
                  </a:cubicBezTo>
                  <a:cubicBezTo>
                    <a:pt x="3523" y="4308"/>
                    <a:pt x="3394" y="4222"/>
                    <a:pt x="3266" y="4153"/>
                  </a:cubicBezTo>
                  <a:cubicBezTo>
                    <a:pt x="3308" y="4119"/>
                    <a:pt x="3343" y="4085"/>
                    <a:pt x="3386" y="4042"/>
                  </a:cubicBezTo>
                  <a:lnTo>
                    <a:pt x="3601" y="4162"/>
                  </a:lnTo>
                  <a:cubicBezTo>
                    <a:pt x="3632" y="4184"/>
                    <a:pt x="3667" y="4193"/>
                    <a:pt x="3704" y="4193"/>
                  </a:cubicBezTo>
                  <a:cubicBezTo>
                    <a:pt x="3980" y="4193"/>
                    <a:pt x="4379" y="3663"/>
                    <a:pt x="4477" y="3466"/>
                  </a:cubicBezTo>
                  <a:cubicBezTo>
                    <a:pt x="4700" y="2985"/>
                    <a:pt x="4821" y="2452"/>
                    <a:pt x="4812" y="1920"/>
                  </a:cubicBezTo>
                  <a:cubicBezTo>
                    <a:pt x="4812" y="1404"/>
                    <a:pt x="4657" y="743"/>
                    <a:pt x="4185" y="476"/>
                  </a:cubicBezTo>
                  <a:lnTo>
                    <a:pt x="3523" y="98"/>
                  </a:lnTo>
                  <a:cubicBezTo>
                    <a:pt x="3429" y="55"/>
                    <a:pt x="3334" y="21"/>
                    <a:pt x="3240" y="12"/>
                  </a:cubicBezTo>
                  <a:cubicBezTo>
                    <a:pt x="3187" y="5"/>
                    <a:pt x="3134" y="1"/>
                    <a:pt x="3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2681675" y="2876075"/>
              <a:ext cx="104850" cy="130550"/>
            </a:xfrm>
            <a:custGeom>
              <a:avLst/>
              <a:gdLst/>
              <a:ahLst/>
              <a:cxnLst/>
              <a:rect l="l" t="t" r="r" b="b"/>
              <a:pathLst>
                <a:path w="4194" h="5222" extrusionOk="0">
                  <a:moveTo>
                    <a:pt x="2539" y="1959"/>
                  </a:moveTo>
                  <a:cubicBezTo>
                    <a:pt x="2709" y="1959"/>
                    <a:pt x="2810" y="2125"/>
                    <a:pt x="2810" y="2364"/>
                  </a:cubicBezTo>
                  <a:lnTo>
                    <a:pt x="2810" y="2373"/>
                  </a:lnTo>
                  <a:cubicBezTo>
                    <a:pt x="2810" y="2648"/>
                    <a:pt x="2681" y="3120"/>
                    <a:pt x="2389" y="3240"/>
                  </a:cubicBezTo>
                  <a:cubicBezTo>
                    <a:pt x="2334" y="3264"/>
                    <a:pt x="2285" y="3275"/>
                    <a:pt x="2242" y="3275"/>
                  </a:cubicBezTo>
                  <a:cubicBezTo>
                    <a:pt x="2049" y="3275"/>
                    <a:pt x="1968" y="3064"/>
                    <a:pt x="1968" y="2854"/>
                  </a:cubicBezTo>
                  <a:cubicBezTo>
                    <a:pt x="1960" y="2579"/>
                    <a:pt x="2089" y="2184"/>
                    <a:pt x="2329" y="2029"/>
                  </a:cubicBezTo>
                  <a:cubicBezTo>
                    <a:pt x="2407" y="1981"/>
                    <a:pt x="2478" y="1959"/>
                    <a:pt x="2539" y="1959"/>
                  </a:cubicBezTo>
                  <a:close/>
                  <a:moveTo>
                    <a:pt x="3086" y="0"/>
                  </a:moveTo>
                  <a:cubicBezTo>
                    <a:pt x="2447" y="0"/>
                    <a:pt x="1864" y="561"/>
                    <a:pt x="1504" y="1032"/>
                  </a:cubicBezTo>
                  <a:cubicBezTo>
                    <a:pt x="817" y="1943"/>
                    <a:pt x="1" y="4022"/>
                    <a:pt x="1041" y="4984"/>
                  </a:cubicBezTo>
                  <a:cubicBezTo>
                    <a:pt x="1227" y="5153"/>
                    <a:pt x="1443" y="5221"/>
                    <a:pt x="1664" y="5221"/>
                  </a:cubicBezTo>
                  <a:cubicBezTo>
                    <a:pt x="1973" y="5221"/>
                    <a:pt x="2292" y="5088"/>
                    <a:pt x="2553" y="4907"/>
                  </a:cubicBezTo>
                  <a:cubicBezTo>
                    <a:pt x="2759" y="4761"/>
                    <a:pt x="3231" y="4349"/>
                    <a:pt x="3017" y="4048"/>
                  </a:cubicBezTo>
                  <a:cubicBezTo>
                    <a:pt x="2973" y="3987"/>
                    <a:pt x="2922" y="3962"/>
                    <a:pt x="2866" y="3962"/>
                  </a:cubicBezTo>
                  <a:cubicBezTo>
                    <a:pt x="2679" y="3962"/>
                    <a:pt x="2443" y="4233"/>
                    <a:pt x="2278" y="4306"/>
                  </a:cubicBezTo>
                  <a:cubicBezTo>
                    <a:pt x="2152" y="4360"/>
                    <a:pt x="2035" y="4385"/>
                    <a:pt x="1927" y="4385"/>
                  </a:cubicBezTo>
                  <a:cubicBezTo>
                    <a:pt x="1506" y="4385"/>
                    <a:pt x="1233" y="4005"/>
                    <a:pt x="1178" y="3533"/>
                  </a:cubicBezTo>
                  <a:cubicBezTo>
                    <a:pt x="1092" y="2794"/>
                    <a:pt x="1410" y="1969"/>
                    <a:pt x="1891" y="1410"/>
                  </a:cubicBezTo>
                  <a:cubicBezTo>
                    <a:pt x="2120" y="1134"/>
                    <a:pt x="2510" y="834"/>
                    <a:pt x="2880" y="834"/>
                  </a:cubicBezTo>
                  <a:cubicBezTo>
                    <a:pt x="3050" y="834"/>
                    <a:pt x="3216" y="898"/>
                    <a:pt x="3360" y="1058"/>
                  </a:cubicBezTo>
                  <a:cubicBezTo>
                    <a:pt x="3781" y="1522"/>
                    <a:pt x="3652" y="2424"/>
                    <a:pt x="3386" y="2931"/>
                  </a:cubicBezTo>
                  <a:cubicBezTo>
                    <a:pt x="3386" y="2648"/>
                    <a:pt x="3395" y="2356"/>
                    <a:pt x="3386" y="2063"/>
                  </a:cubicBezTo>
                  <a:cubicBezTo>
                    <a:pt x="3368" y="1553"/>
                    <a:pt x="3129" y="1126"/>
                    <a:pt x="2740" y="1126"/>
                  </a:cubicBezTo>
                  <a:cubicBezTo>
                    <a:pt x="2585" y="1126"/>
                    <a:pt x="2407" y="1194"/>
                    <a:pt x="2209" y="1350"/>
                  </a:cubicBezTo>
                  <a:cubicBezTo>
                    <a:pt x="1633" y="1806"/>
                    <a:pt x="1281" y="2759"/>
                    <a:pt x="1419" y="3490"/>
                  </a:cubicBezTo>
                  <a:cubicBezTo>
                    <a:pt x="1501" y="3913"/>
                    <a:pt x="1728" y="4082"/>
                    <a:pt x="1992" y="4082"/>
                  </a:cubicBezTo>
                  <a:cubicBezTo>
                    <a:pt x="2280" y="4082"/>
                    <a:pt x="2612" y="3880"/>
                    <a:pt x="2845" y="3584"/>
                  </a:cubicBezTo>
                  <a:cubicBezTo>
                    <a:pt x="2893" y="3771"/>
                    <a:pt x="2978" y="3842"/>
                    <a:pt x="3080" y="3842"/>
                  </a:cubicBezTo>
                  <a:cubicBezTo>
                    <a:pt x="3358" y="3842"/>
                    <a:pt x="3758" y="3307"/>
                    <a:pt x="3859" y="3112"/>
                  </a:cubicBezTo>
                  <a:cubicBezTo>
                    <a:pt x="4073" y="2630"/>
                    <a:pt x="4194" y="2106"/>
                    <a:pt x="4185" y="1574"/>
                  </a:cubicBezTo>
                  <a:cubicBezTo>
                    <a:pt x="4185" y="947"/>
                    <a:pt x="3962" y="122"/>
                    <a:pt x="3231" y="10"/>
                  </a:cubicBezTo>
                  <a:cubicBezTo>
                    <a:pt x="3183" y="3"/>
                    <a:pt x="3134" y="0"/>
                    <a:pt x="308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230" name="Google Shape;1230;p32"/>
          <p:cNvGrpSpPr/>
          <p:nvPr/>
        </p:nvGrpSpPr>
        <p:grpSpPr>
          <a:xfrm>
            <a:off x="7313636" y="1297204"/>
            <a:ext cx="320050" cy="371050"/>
            <a:chOff x="5022850" y="3944550"/>
            <a:chExt cx="320050" cy="371050"/>
          </a:xfrm>
        </p:grpSpPr>
        <p:sp>
          <p:nvSpPr>
            <p:cNvPr id="1231" name="Google Shape;1231;p32"/>
            <p:cNvSpPr/>
            <p:nvPr/>
          </p:nvSpPr>
          <p:spPr>
            <a:xfrm>
              <a:off x="5054025" y="4036050"/>
              <a:ext cx="60350" cy="55975"/>
            </a:xfrm>
            <a:custGeom>
              <a:avLst/>
              <a:gdLst/>
              <a:ahLst/>
              <a:cxnLst/>
              <a:rect l="l" t="t" r="r" b="b"/>
              <a:pathLst>
                <a:path w="2414" h="2239" extrusionOk="0">
                  <a:moveTo>
                    <a:pt x="721" y="1"/>
                  </a:moveTo>
                  <a:cubicBezTo>
                    <a:pt x="326" y="1"/>
                    <a:pt x="1" y="472"/>
                    <a:pt x="291" y="864"/>
                  </a:cubicBezTo>
                  <a:lnTo>
                    <a:pt x="1657" y="2238"/>
                  </a:lnTo>
                  <a:lnTo>
                    <a:pt x="2413" y="1482"/>
                  </a:lnTo>
                  <a:lnTo>
                    <a:pt x="1047" y="116"/>
                  </a:lnTo>
                  <a:cubicBezTo>
                    <a:pt x="941" y="35"/>
                    <a:pt x="828" y="1"/>
                    <a:pt x="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139675" y="4257375"/>
              <a:ext cx="50500" cy="58225"/>
            </a:xfrm>
            <a:custGeom>
              <a:avLst/>
              <a:gdLst/>
              <a:ahLst/>
              <a:cxnLst/>
              <a:rect l="l" t="t" r="r" b="b"/>
              <a:pathLst>
                <a:path w="2020" h="2329" extrusionOk="0">
                  <a:moveTo>
                    <a:pt x="1" y="1"/>
                  </a:moveTo>
                  <a:lnTo>
                    <a:pt x="1" y="1315"/>
                  </a:lnTo>
                  <a:cubicBezTo>
                    <a:pt x="1" y="1874"/>
                    <a:pt x="456" y="2329"/>
                    <a:pt x="1015" y="2329"/>
                  </a:cubicBezTo>
                  <a:cubicBezTo>
                    <a:pt x="1573" y="2329"/>
                    <a:pt x="2020" y="1874"/>
                    <a:pt x="2020" y="1315"/>
                  </a:cubicBez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249025" y="4218925"/>
              <a:ext cx="50475" cy="58250"/>
            </a:xfrm>
            <a:custGeom>
              <a:avLst/>
              <a:gdLst/>
              <a:ahLst/>
              <a:cxnLst/>
              <a:rect l="l" t="t" r="r" b="b"/>
              <a:pathLst>
                <a:path w="2019" h="2330" extrusionOk="0">
                  <a:moveTo>
                    <a:pt x="0" y="1"/>
                  </a:moveTo>
                  <a:lnTo>
                    <a:pt x="0" y="1324"/>
                  </a:lnTo>
                  <a:cubicBezTo>
                    <a:pt x="0" y="1882"/>
                    <a:pt x="455" y="2329"/>
                    <a:pt x="1014" y="2329"/>
                  </a:cubicBezTo>
                  <a:cubicBezTo>
                    <a:pt x="1572" y="2329"/>
                    <a:pt x="2019" y="1874"/>
                    <a:pt x="2019" y="1324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057425" y="4189950"/>
              <a:ext cx="50500" cy="77125"/>
            </a:xfrm>
            <a:custGeom>
              <a:avLst/>
              <a:gdLst/>
              <a:ahLst/>
              <a:cxnLst/>
              <a:rect l="l" t="t" r="r" b="b"/>
              <a:pathLst>
                <a:path w="2020" h="3085" extrusionOk="0">
                  <a:moveTo>
                    <a:pt x="0" y="0"/>
                  </a:moveTo>
                  <a:lnTo>
                    <a:pt x="0" y="2071"/>
                  </a:lnTo>
                  <a:cubicBezTo>
                    <a:pt x="0" y="2629"/>
                    <a:pt x="447" y="3084"/>
                    <a:pt x="1006" y="3084"/>
                  </a:cubicBezTo>
                  <a:cubicBezTo>
                    <a:pt x="1564" y="3076"/>
                    <a:pt x="2019" y="2629"/>
                    <a:pt x="2019" y="2071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022850" y="4026375"/>
              <a:ext cx="320050" cy="260125"/>
            </a:xfrm>
            <a:custGeom>
              <a:avLst/>
              <a:gdLst/>
              <a:ahLst/>
              <a:cxnLst/>
              <a:rect l="l" t="t" r="r" b="b"/>
              <a:pathLst>
                <a:path w="12802" h="10405" extrusionOk="0">
                  <a:moveTo>
                    <a:pt x="5683" y="0"/>
                  </a:moveTo>
                  <a:cubicBezTo>
                    <a:pt x="3891" y="0"/>
                    <a:pt x="2245" y="807"/>
                    <a:pt x="1383" y="2299"/>
                  </a:cubicBezTo>
                  <a:cubicBezTo>
                    <a:pt x="0" y="4687"/>
                    <a:pt x="1134" y="7918"/>
                    <a:pt x="3909" y="9524"/>
                  </a:cubicBezTo>
                  <a:cubicBezTo>
                    <a:pt x="4943" y="10120"/>
                    <a:pt x="6059" y="10405"/>
                    <a:pt x="7123" y="10405"/>
                  </a:cubicBezTo>
                  <a:cubicBezTo>
                    <a:pt x="8914" y="10405"/>
                    <a:pt x="10559" y="9596"/>
                    <a:pt x="11427" y="8098"/>
                  </a:cubicBezTo>
                  <a:cubicBezTo>
                    <a:pt x="12801" y="5718"/>
                    <a:pt x="11667" y="2488"/>
                    <a:pt x="8901" y="881"/>
                  </a:cubicBezTo>
                  <a:cubicBezTo>
                    <a:pt x="7866" y="285"/>
                    <a:pt x="6749" y="0"/>
                    <a:pt x="5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149775" y="4093075"/>
              <a:ext cx="50725" cy="47925"/>
            </a:xfrm>
            <a:custGeom>
              <a:avLst/>
              <a:gdLst/>
              <a:ahLst/>
              <a:cxnLst/>
              <a:rect l="l" t="t" r="r" b="b"/>
              <a:pathLst>
                <a:path w="2029" h="1917" extrusionOk="0">
                  <a:moveTo>
                    <a:pt x="1171" y="0"/>
                  </a:moveTo>
                  <a:cubicBezTo>
                    <a:pt x="957" y="0"/>
                    <a:pt x="730" y="80"/>
                    <a:pt x="533" y="241"/>
                  </a:cubicBezTo>
                  <a:cubicBezTo>
                    <a:pt x="112" y="593"/>
                    <a:pt x="1" y="1186"/>
                    <a:pt x="267" y="1573"/>
                  </a:cubicBezTo>
                  <a:lnTo>
                    <a:pt x="516" y="1916"/>
                  </a:lnTo>
                  <a:cubicBezTo>
                    <a:pt x="860" y="1521"/>
                    <a:pt x="1247" y="1169"/>
                    <a:pt x="1676" y="868"/>
                  </a:cubicBezTo>
                  <a:cubicBezTo>
                    <a:pt x="1796" y="791"/>
                    <a:pt x="1908" y="713"/>
                    <a:pt x="2028" y="645"/>
                  </a:cubicBezTo>
                  <a:lnTo>
                    <a:pt x="1788" y="310"/>
                  </a:lnTo>
                  <a:cubicBezTo>
                    <a:pt x="1641" y="104"/>
                    <a:pt x="1415" y="0"/>
                    <a:pt x="1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255450" y="4063450"/>
              <a:ext cx="40300" cy="29425"/>
            </a:xfrm>
            <a:custGeom>
              <a:avLst/>
              <a:gdLst/>
              <a:ahLst/>
              <a:cxnLst/>
              <a:rect l="l" t="t" r="r" b="b"/>
              <a:pathLst>
                <a:path w="1612" h="1177" extrusionOk="0">
                  <a:moveTo>
                    <a:pt x="988" y="1"/>
                  </a:moveTo>
                  <a:cubicBezTo>
                    <a:pt x="955" y="1"/>
                    <a:pt x="921" y="3"/>
                    <a:pt x="886" y="8"/>
                  </a:cubicBezTo>
                  <a:cubicBezTo>
                    <a:pt x="439" y="86"/>
                    <a:pt x="87" y="446"/>
                    <a:pt x="18" y="902"/>
                  </a:cubicBezTo>
                  <a:lnTo>
                    <a:pt x="1" y="1048"/>
                  </a:lnTo>
                  <a:cubicBezTo>
                    <a:pt x="149" y="1030"/>
                    <a:pt x="296" y="1022"/>
                    <a:pt x="444" y="1022"/>
                  </a:cubicBezTo>
                  <a:cubicBezTo>
                    <a:pt x="802" y="1022"/>
                    <a:pt x="1157" y="1073"/>
                    <a:pt x="1504" y="1177"/>
                  </a:cubicBezTo>
                  <a:lnTo>
                    <a:pt x="1564" y="704"/>
                  </a:lnTo>
                  <a:cubicBezTo>
                    <a:pt x="1612" y="302"/>
                    <a:pt x="1362" y="1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262750" y="4073600"/>
              <a:ext cx="25250" cy="17350"/>
            </a:xfrm>
            <a:custGeom>
              <a:avLst/>
              <a:gdLst/>
              <a:ahLst/>
              <a:cxnLst/>
              <a:rect l="l" t="t" r="r" b="b"/>
              <a:pathLst>
                <a:path w="1010" h="694" extrusionOk="0">
                  <a:moveTo>
                    <a:pt x="606" y="1"/>
                  </a:moveTo>
                  <a:cubicBezTo>
                    <a:pt x="585" y="1"/>
                    <a:pt x="564" y="2"/>
                    <a:pt x="542" y="6"/>
                  </a:cubicBezTo>
                  <a:cubicBezTo>
                    <a:pt x="267" y="58"/>
                    <a:pt x="52" y="272"/>
                    <a:pt x="9" y="556"/>
                  </a:cubicBezTo>
                  <a:lnTo>
                    <a:pt x="1" y="625"/>
                  </a:lnTo>
                  <a:cubicBezTo>
                    <a:pt x="64" y="621"/>
                    <a:pt x="127" y="619"/>
                    <a:pt x="190" y="619"/>
                  </a:cubicBezTo>
                  <a:cubicBezTo>
                    <a:pt x="436" y="619"/>
                    <a:pt x="683" y="646"/>
                    <a:pt x="929" y="693"/>
                  </a:cubicBezTo>
                  <a:lnTo>
                    <a:pt x="954" y="436"/>
                  </a:lnTo>
                  <a:cubicBezTo>
                    <a:pt x="1010" y="207"/>
                    <a:pt x="834" y="1"/>
                    <a:pt x="6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61175" y="4104300"/>
              <a:ext cx="31375" cy="29400"/>
            </a:xfrm>
            <a:custGeom>
              <a:avLst/>
              <a:gdLst/>
              <a:ahLst/>
              <a:cxnLst/>
              <a:rect l="l" t="t" r="r" b="b"/>
              <a:pathLst>
                <a:path w="1255" h="1176" extrusionOk="0">
                  <a:moveTo>
                    <a:pt x="721" y="0"/>
                  </a:moveTo>
                  <a:cubicBezTo>
                    <a:pt x="590" y="0"/>
                    <a:pt x="451" y="48"/>
                    <a:pt x="335" y="144"/>
                  </a:cubicBezTo>
                  <a:cubicBezTo>
                    <a:pt x="77" y="359"/>
                    <a:pt x="0" y="728"/>
                    <a:pt x="172" y="960"/>
                  </a:cubicBezTo>
                  <a:lnTo>
                    <a:pt x="327" y="1175"/>
                  </a:lnTo>
                  <a:cubicBezTo>
                    <a:pt x="602" y="900"/>
                    <a:pt x="894" y="642"/>
                    <a:pt x="1220" y="419"/>
                  </a:cubicBezTo>
                  <a:lnTo>
                    <a:pt x="1254" y="402"/>
                  </a:lnTo>
                  <a:lnTo>
                    <a:pt x="1100" y="187"/>
                  </a:lnTo>
                  <a:cubicBezTo>
                    <a:pt x="1013" y="63"/>
                    <a:pt x="871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253300" y="4167275"/>
              <a:ext cx="71350" cy="80775"/>
            </a:xfrm>
            <a:custGeom>
              <a:avLst/>
              <a:gdLst/>
              <a:ahLst/>
              <a:cxnLst/>
              <a:rect l="l" t="t" r="r" b="b"/>
              <a:pathLst>
                <a:path w="2854" h="3231" extrusionOk="0">
                  <a:moveTo>
                    <a:pt x="2154" y="1"/>
                  </a:moveTo>
                  <a:cubicBezTo>
                    <a:pt x="1941" y="1"/>
                    <a:pt x="1692" y="74"/>
                    <a:pt x="1427" y="228"/>
                  </a:cubicBezTo>
                  <a:cubicBezTo>
                    <a:pt x="645" y="684"/>
                    <a:pt x="1" y="1672"/>
                    <a:pt x="1" y="2445"/>
                  </a:cubicBezTo>
                  <a:cubicBezTo>
                    <a:pt x="1" y="2951"/>
                    <a:pt x="283" y="3231"/>
                    <a:pt x="700" y="3231"/>
                  </a:cubicBezTo>
                  <a:cubicBezTo>
                    <a:pt x="913" y="3231"/>
                    <a:pt x="1162" y="3157"/>
                    <a:pt x="1427" y="3003"/>
                  </a:cubicBezTo>
                  <a:cubicBezTo>
                    <a:pt x="2209" y="2548"/>
                    <a:pt x="2853" y="1560"/>
                    <a:pt x="2853" y="787"/>
                  </a:cubicBezTo>
                  <a:cubicBezTo>
                    <a:pt x="2853" y="281"/>
                    <a:pt x="2571" y="1"/>
                    <a:pt x="2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268125" y="4194225"/>
              <a:ext cx="12275" cy="43650"/>
            </a:xfrm>
            <a:custGeom>
              <a:avLst/>
              <a:gdLst/>
              <a:ahLst/>
              <a:cxnLst/>
              <a:rect l="l" t="t" r="r" b="b"/>
              <a:pathLst>
                <a:path w="491" h="1746" extrusionOk="0">
                  <a:moveTo>
                    <a:pt x="355" y="0"/>
                  </a:moveTo>
                  <a:cubicBezTo>
                    <a:pt x="327" y="0"/>
                    <a:pt x="298" y="9"/>
                    <a:pt x="267" y="27"/>
                  </a:cubicBezTo>
                  <a:lnTo>
                    <a:pt x="233" y="52"/>
                  </a:lnTo>
                  <a:cubicBezTo>
                    <a:pt x="87" y="155"/>
                    <a:pt x="1" y="319"/>
                    <a:pt x="1" y="491"/>
                  </a:cubicBezTo>
                  <a:lnTo>
                    <a:pt x="1" y="1547"/>
                  </a:lnTo>
                  <a:cubicBezTo>
                    <a:pt x="1" y="1675"/>
                    <a:pt x="57" y="1745"/>
                    <a:pt x="139" y="1745"/>
                  </a:cubicBezTo>
                  <a:cubicBezTo>
                    <a:pt x="168" y="1745"/>
                    <a:pt x="199" y="1737"/>
                    <a:pt x="233" y="1719"/>
                  </a:cubicBezTo>
                  <a:lnTo>
                    <a:pt x="267" y="1702"/>
                  </a:lnTo>
                  <a:cubicBezTo>
                    <a:pt x="404" y="1599"/>
                    <a:pt x="490" y="1427"/>
                    <a:pt x="490" y="1255"/>
                  </a:cubicBezTo>
                  <a:lnTo>
                    <a:pt x="490" y="207"/>
                  </a:lnTo>
                  <a:cubicBezTo>
                    <a:pt x="490" y="73"/>
                    <a:pt x="43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297550" y="4177375"/>
              <a:ext cx="12275" cy="43625"/>
            </a:xfrm>
            <a:custGeom>
              <a:avLst/>
              <a:gdLst/>
              <a:ahLst/>
              <a:cxnLst/>
              <a:rect l="l" t="t" r="r" b="b"/>
              <a:pathLst>
                <a:path w="491" h="1745" extrusionOk="0">
                  <a:moveTo>
                    <a:pt x="353" y="0"/>
                  </a:moveTo>
                  <a:cubicBezTo>
                    <a:pt x="325" y="0"/>
                    <a:pt x="292" y="10"/>
                    <a:pt x="258" y="30"/>
                  </a:cubicBezTo>
                  <a:lnTo>
                    <a:pt x="224" y="48"/>
                  </a:lnTo>
                  <a:cubicBezTo>
                    <a:pt x="87" y="151"/>
                    <a:pt x="1" y="314"/>
                    <a:pt x="1" y="486"/>
                  </a:cubicBezTo>
                  <a:lnTo>
                    <a:pt x="1" y="1543"/>
                  </a:lnTo>
                  <a:cubicBezTo>
                    <a:pt x="1" y="1669"/>
                    <a:pt x="57" y="1744"/>
                    <a:pt x="134" y="1744"/>
                  </a:cubicBezTo>
                  <a:cubicBezTo>
                    <a:pt x="162" y="1744"/>
                    <a:pt x="192" y="1735"/>
                    <a:pt x="224" y="1714"/>
                  </a:cubicBezTo>
                  <a:lnTo>
                    <a:pt x="258" y="1697"/>
                  </a:lnTo>
                  <a:cubicBezTo>
                    <a:pt x="404" y="1594"/>
                    <a:pt x="490" y="1431"/>
                    <a:pt x="490" y="1250"/>
                  </a:cubicBezTo>
                  <a:lnTo>
                    <a:pt x="490" y="202"/>
                  </a:lnTo>
                  <a:cubicBezTo>
                    <a:pt x="490" y="76"/>
                    <a:pt x="434" y="0"/>
                    <a:pt x="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20650" y="4160075"/>
              <a:ext cx="24525" cy="20975"/>
            </a:xfrm>
            <a:custGeom>
              <a:avLst/>
              <a:gdLst/>
              <a:ahLst/>
              <a:cxnLst/>
              <a:rect l="l" t="t" r="r" b="b"/>
              <a:pathLst>
                <a:path w="981" h="839" extrusionOk="0">
                  <a:moveTo>
                    <a:pt x="559" y="1"/>
                  </a:moveTo>
                  <a:cubicBezTo>
                    <a:pt x="190" y="1"/>
                    <a:pt x="1" y="456"/>
                    <a:pt x="267" y="714"/>
                  </a:cubicBezTo>
                  <a:cubicBezTo>
                    <a:pt x="351" y="800"/>
                    <a:pt x="455" y="839"/>
                    <a:pt x="558" y="839"/>
                  </a:cubicBezTo>
                  <a:cubicBezTo>
                    <a:pt x="772" y="839"/>
                    <a:pt x="980" y="671"/>
                    <a:pt x="980" y="422"/>
                  </a:cubicBezTo>
                  <a:cubicBezTo>
                    <a:pt x="980" y="190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289600" y="4131725"/>
              <a:ext cx="24525" cy="20875"/>
            </a:xfrm>
            <a:custGeom>
              <a:avLst/>
              <a:gdLst/>
              <a:ahLst/>
              <a:cxnLst/>
              <a:rect l="l" t="t" r="r" b="b"/>
              <a:pathLst>
                <a:path w="981" h="835" extrusionOk="0">
                  <a:moveTo>
                    <a:pt x="559" y="1"/>
                  </a:moveTo>
                  <a:cubicBezTo>
                    <a:pt x="190" y="1"/>
                    <a:pt x="1" y="447"/>
                    <a:pt x="267" y="714"/>
                  </a:cubicBezTo>
                  <a:cubicBezTo>
                    <a:pt x="350" y="797"/>
                    <a:pt x="454" y="835"/>
                    <a:pt x="556" y="835"/>
                  </a:cubicBezTo>
                  <a:cubicBezTo>
                    <a:pt x="771" y="835"/>
                    <a:pt x="980" y="669"/>
                    <a:pt x="980" y="413"/>
                  </a:cubicBezTo>
                  <a:cubicBezTo>
                    <a:pt x="980" y="181"/>
                    <a:pt x="791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143625" y="4038400"/>
              <a:ext cx="91225" cy="59000"/>
            </a:xfrm>
            <a:custGeom>
              <a:avLst/>
              <a:gdLst/>
              <a:ahLst/>
              <a:cxnLst/>
              <a:rect l="l" t="t" r="r" b="b"/>
              <a:pathLst>
                <a:path w="3649" h="2360" extrusionOk="0">
                  <a:moveTo>
                    <a:pt x="593" y="1"/>
                  </a:moveTo>
                  <a:cubicBezTo>
                    <a:pt x="184" y="1"/>
                    <a:pt x="1" y="617"/>
                    <a:pt x="444" y="804"/>
                  </a:cubicBezTo>
                  <a:cubicBezTo>
                    <a:pt x="1321" y="1113"/>
                    <a:pt x="2120" y="1594"/>
                    <a:pt x="2798" y="2230"/>
                  </a:cubicBezTo>
                  <a:cubicBezTo>
                    <a:pt x="2876" y="2308"/>
                    <a:pt x="2979" y="2359"/>
                    <a:pt x="3099" y="2359"/>
                  </a:cubicBezTo>
                  <a:cubicBezTo>
                    <a:pt x="3460" y="2359"/>
                    <a:pt x="3649" y="1921"/>
                    <a:pt x="3391" y="1663"/>
                  </a:cubicBezTo>
                  <a:cubicBezTo>
                    <a:pt x="3357" y="1620"/>
                    <a:pt x="2403" y="641"/>
                    <a:pt x="728" y="22"/>
                  </a:cubicBezTo>
                  <a:cubicBezTo>
                    <a:pt x="681" y="8"/>
                    <a:pt x="636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146775" y="3944550"/>
              <a:ext cx="91525" cy="119025"/>
            </a:xfrm>
            <a:custGeom>
              <a:avLst/>
              <a:gdLst/>
              <a:ahLst/>
              <a:cxnLst/>
              <a:rect l="l" t="t" r="r" b="b"/>
              <a:pathLst>
                <a:path w="3661" h="4761" extrusionOk="0">
                  <a:moveTo>
                    <a:pt x="1564" y="1"/>
                  </a:moveTo>
                  <a:cubicBezTo>
                    <a:pt x="1444" y="1"/>
                    <a:pt x="1332" y="26"/>
                    <a:pt x="1229" y="73"/>
                  </a:cubicBezTo>
                  <a:lnTo>
                    <a:pt x="559" y="460"/>
                  </a:lnTo>
                  <a:cubicBezTo>
                    <a:pt x="559" y="460"/>
                    <a:pt x="0" y="683"/>
                    <a:pt x="0" y="1697"/>
                  </a:cubicBezTo>
                  <a:cubicBezTo>
                    <a:pt x="0" y="2814"/>
                    <a:pt x="679" y="4103"/>
                    <a:pt x="1504" y="4575"/>
                  </a:cubicBezTo>
                  <a:cubicBezTo>
                    <a:pt x="1718" y="4700"/>
                    <a:pt x="1921" y="4760"/>
                    <a:pt x="2104" y="4760"/>
                  </a:cubicBezTo>
                  <a:cubicBezTo>
                    <a:pt x="2275" y="4760"/>
                    <a:pt x="2429" y="4709"/>
                    <a:pt x="2561" y="4610"/>
                  </a:cubicBezTo>
                  <a:lnTo>
                    <a:pt x="3136" y="4275"/>
                  </a:lnTo>
                  <a:cubicBezTo>
                    <a:pt x="3454" y="4094"/>
                    <a:pt x="3660" y="3665"/>
                    <a:pt x="3660" y="3055"/>
                  </a:cubicBezTo>
                  <a:cubicBezTo>
                    <a:pt x="3660" y="1946"/>
                    <a:pt x="2982" y="658"/>
                    <a:pt x="2157" y="176"/>
                  </a:cubicBezTo>
                  <a:cubicBezTo>
                    <a:pt x="1945" y="57"/>
                    <a:pt x="1745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46775" y="3953900"/>
              <a:ext cx="75200" cy="109575"/>
            </a:xfrm>
            <a:custGeom>
              <a:avLst/>
              <a:gdLst/>
              <a:ahLst/>
              <a:cxnLst/>
              <a:rect l="l" t="t" r="r" b="b"/>
              <a:pathLst>
                <a:path w="3008" h="4383" extrusionOk="0">
                  <a:moveTo>
                    <a:pt x="911" y="0"/>
                  </a:moveTo>
                  <a:cubicBezTo>
                    <a:pt x="378" y="0"/>
                    <a:pt x="0" y="497"/>
                    <a:pt x="0" y="1323"/>
                  </a:cubicBezTo>
                  <a:cubicBezTo>
                    <a:pt x="0" y="2431"/>
                    <a:pt x="679" y="3720"/>
                    <a:pt x="1504" y="4201"/>
                  </a:cubicBezTo>
                  <a:cubicBezTo>
                    <a:pt x="1717" y="4324"/>
                    <a:pt x="1920" y="4383"/>
                    <a:pt x="2103" y="4383"/>
                  </a:cubicBezTo>
                  <a:cubicBezTo>
                    <a:pt x="2637" y="4383"/>
                    <a:pt x="3007" y="3890"/>
                    <a:pt x="3007" y="3059"/>
                  </a:cubicBezTo>
                  <a:cubicBezTo>
                    <a:pt x="3007" y="1959"/>
                    <a:pt x="2337" y="662"/>
                    <a:pt x="1504" y="180"/>
                  </a:cubicBezTo>
                  <a:cubicBezTo>
                    <a:pt x="1294" y="58"/>
                    <a:pt x="1094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58600" y="3971125"/>
              <a:ext cx="51775" cy="75175"/>
            </a:xfrm>
            <a:custGeom>
              <a:avLst/>
              <a:gdLst/>
              <a:ahLst/>
              <a:cxnLst/>
              <a:rect l="l" t="t" r="r" b="b"/>
              <a:pathLst>
                <a:path w="2071" h="3007" extrusionOk="0">
                  <a:moveTo>
                    <a:pt x="620" y="0"/>
                  </a:moveTo>
                  <a:cubicBezTo>
                    <a:pt x="256" y="0"/>
                    <a:pt x="0" y="341"/>
                    <a:pt x="0" y="909"/>
                  </a:cubicBezTo>
                  <a:cubicBezTo>
                    <a:pt x="0" y="1665"/>
                    <a:pt x="464" y="2550"/>
                    <a:pt x="1031" y="2885"/>
                  </a:cubicBezTo>
                  <a:cubicBezTo>
                    <a:pt x="1177" y="2968"/>
                    <a:pt x="1316" y="3007"/>
                    <a:pt x="1442" y="3007"/>
                  </a:cubicBezTo>
                  <a:cubicBezTo>
                    <a:pt x="1812" y="3007"/>
                    <a:pt x="2071" y="2668"/>
                    <a:pt x="2071" y="2103"/>
                  </a:cubicBezTo>
                  <a:cubicBezTo>
                    <a:pt x="2071" y="1339"/>
                    <a:pt x="1607" y="454"/>
                    <a:pt x="1031" y="127"/>
                  </a:cubicBezTo>
                  <a:cubicBezTo>
                    <a:pt x="885" y="41"/>
                    <a:pt x="746" y="0"/>
                    <a:pt x="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66525" y="3982600"/>
              <a:ext cx="35700" cy="51925"/>
            </a:xfrm>
            <a:custGeom>
              <a:avLst/>
              <a:gdLst/>
              <a:ahLst/>
              <a:cxnLst/>
              <a:rect l="l" t="t" r="r" b="b"/>
              <a:pathLst>
                <a:path w="1428" h="2077" extrusionOk="0">
                  <a:moveTo>
                    <a:pt x="427" y="1"/>
                  </a:moveTo>
                  <a:cubicBezTo>
                    <a:pt x="176" y="1"/>
                    <a:pt x="1" y="233"/>
                    <a:pt x="1" y="622"/>
                  </a:cubicBezTo>
                  <a:cubicBezTo>
                    <a:pt x="1" y="1155"/>
                    <a:pt x="319" y="1756"/>
                    <a:pt x="714" y="1988"/>
                  </a:cubicBezTo>
                  <a:cubicBezTo>
                    <a:pt x="816" y="2048"/>
                    <a:pt x="913" y="2076"/>
                    <a:pt x="1001" y="2076"/>
                  </a:cubicBezTo>
                  <a:cubicBezTo>
                    <a:pt x="1252" y="2076"/>
                    <a:pt x="1427" y="1844"/>
                    <a:pt x="1427" y="1455"/>
                  </a:cubicBezTo>
                  <a:cubicBezTo>
                    <a:pt x="1427" y="931"/>
                    <a:pt x="1109" y="321"/>
                    <a:pt x="714" y="89"/>
                  </a:cubicBezTo>
                  <a:cubicBezTo>
                    <a:pt x="612" y="29"/>
                    <a:pt x="515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2" name="Google Shape;1180;p32">
            <a:extLst>
              <a:ext uri="{FF2B5EF4-FFF2-40B4-BE49-F238E27FC236}">
                <a16:creationId xmlns:a16="http://schemas.microsoft.com/office/drawing/2014/main" id="{D711D7E6-3632-AD46-B2C0-74E4D0A26208}"/>
              </a:ext>
            </a:extLst>
          </p:cNvPr>
          <p:cNvSpPr txBox="1">
            <a:spLocks/>
          </p:cNvSpPr>
          <p:nvPr/>
        </p:nvSpPr>
        <p:spPr>
          <a:xfrm>
            <a:off x="6224661" y="2031037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n-GB" sz="1400" dirty="0"/>
              <a:t>40-50 years </a:t>
            </a:r>
          </a:p>
          <a:p>
            <a:pPr marL="0" indent="0"/>
            <a:r>
              <a:rPr lang="en-GB" sz="1400" dirty="0"/>
              <a:t>25% of donations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3"/>
          <p:cNvSpPr txBox="1"/>
          <p:nvPr/>
        </p:nvSpPr>
        <p:spPr>
          <a:xfrm>
            <a:off x="3497302" y="980969"/>
            <a:ext cx="2149395" cy="67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400" dirty="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rPr>
              <a:t>Old or young Female</a:t>
            </a:r>
            <a:endParaRPr sz="2400" dirty="0">
              <a:solidFill>
                <a:srgbClr val="434343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55" name="Google Shape;1255;p33"/>
          <p:cNvSpPr txBox="1"/>
          <p:nvPr/>
        </p:nvSpPr>
        <p:spPr>
          <a:xfrm>
            <a:off x="719950" y="2573380"/>
            <a:ext cx="1568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GENDER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56" name="Google Shape;1256;p33"/>
          <p:cNvSpPr txBox="1"/>
          <p:nvPr/>
        </p:nvSpPr>
        <p:spPr>
          <a:xfrm>
            <a:off x="719950" y="3913405"/>
            <a:ext cx="1568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Type of DONOR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257" name="Google Shape;1257;p33"/>
          <p:cNvGrpSpPr/>
          <p:nvPr/>
        </p:nvGrpSpPr>
        <p:grpSpPr>
          <a:xfrm>
            <a:off x="3403150" y="3389141"/>
            <a:ext cx="2334288" cy="1577690"/>
            <a:chOff x="3643300" y="2688511"/>
            <a:chExt cx="2334288" cy="1577690"/>
          </a:xfrm>
        </p:grpSpPr>
        <p:sp>
          <p:nvSpPr>
            <p:cNvPr id="1258" name="Google Shape;1258;p33"/>
            <p:cNvSpPr/>
            <p:nvPr/>
          </p:nvSpPr>
          <p:spPr>
            <a:xfrm>
              <a:off x="3643300" y="2688511"/>
              <a:ext cx="2334288" cy="1330332"/>
            </a:xfrm>
            <a:custGeom>
              <a:avLst/>
              <a:gdLst/>
              <a:ahLst/>
              <a:cxnLst/>
              <a:rect l="l" t="t" r="r" b="b"/>
              <a:pathLst>
                <a:path w="46918" h="26739" extrusionOk="0">
                  <a:moveTo>
                    <a:pt x="23563" y="0"/>
                  </a:moveTo>
                  <a:lnTo>
                    <a:pt x="1" y="13369"/>
                  </a:lnTo>
                  <a:lnTo>
                    <a:pt x="23355" y="26738"/>
                  </a:lnTo>
                  <a:lnTo>
                    <a:pt x="46917" y="13369"/>
                  </a:lnTo>
                  <a:lnTo>
                    <a:pt x="23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4801930" y="3350307"/>
              <a:ext cx="1172865" cy="915894"/>
            </a:xfrm>
            <a:custGeom>
              <a:avLst/>
              <a:gdLst/>
              <a:ahLst/>
              <a:cxnLst/>
              <a:rect l="l" t="t" r="r" b="b"/>
              <a:pathLst>
                <a:path w="23574" h="18409" extrusionOk="0">
                  <a:moveTo>
                    <a:pt x="23563" y="1"/>
                  </a:moveTo>
                  <a:lnTo>
                    <a:pt x="1" y="13370"/>
                  </a:lnTo>
                  <a:lnTo>
                    <a:pt x="11" y="18408"/>
                  </a:lnTo>
                  <a:lnTo>
                    <a:pt x="23573" y="5040"/>
                  </a:lnTo>
                  <a:lnTo>
                    <a:pt x="23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643300" y="3350307"/>
              <a:ext cx="1162467" cy="915894"/>
            </a:xfrm>
            <a:custGeom>
              <a:avLst/>
              <a:gdLst/>
              <a:ahLst/>
              <a:cxnLst/>
              <a:rect l="l" t="t" r="r" b="b"/>
              <a:pathLst>
                <a:path w="23365" h="18409" extrusionOk="0">
                  <a:moveTo>
                    <a:pt x="1" y="1"/>
                  </a:moveTo>
                  <a:lnTo>
                    <a:pt x="12" y="5040"/>
                  </a:lnTo>
                  <a:lnTo>
                    <a:pt x="23365" y="18408"/>
                  </a:lnTo>
                  <a:lnTo>
                    <a:pt x="23365" y="18408"/>
                  </a:lnTo>
                  <a:lnTo>
                    <a:pt x="23355" y="1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3"/>
          <p:cNvGrpSpPr/>
          <p:nvPr/>
        </p:nvGrpSpPr>
        <p:grpSpPr>
          <a:xfrm>
            <a:off x="3692910" y="2890994"/>
            <a:ext cx="1754920" cy="1246785"/>
            <a:chOff x="3933060" y="2210559"/>
            <a:chExt cx="1754920" cy="1246785"/>
          </a:xfrm>
        </p:grpSpPr>
        <p:sp>
          <p:nvSpPr>
            <p:cNvPr id="1262" name="Google Shape;1262;p33"/>
            <p:cNvSpPr/>
            <p:nvPr/>
          </p:nvSpPr>
          <p:spPr>
            <a:xfrm>
              <a:off x="3933060" y="2210559"/>
              <a:ext cx="1754920" cy="1000075"/>
            </a:xfrm>
            <a:custGeom>
              <a:avLst/>
              <a:gdLst/>
              <a:ahLst/>
              <a:cxnLst/>
              <a:rect l="l" t="t" r="r" b="b"/>
              <a:pathLst>
                <a:path w="35273" h="20101" extrusionOk="0">
                  <a:moveTo>
                    <a:pt x="17715" y="1"/>
                  </a:moveTo>
                  <a:lnTo>
                    <a:pt x="1" y="10049"/>
                  </a:lnTo>
                  <a:lnTo>
                    <a:pt x="17559" y="20101"/>
                  </a:lnTo>
                  <a:lnTo>
                    <a:pt x="35273" y="10049"/>
                  </a:lnTo>
                  <a:lnTo>
                    <a:pt x="177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4803323" y="2703879"/>
              <a:ext cx="881764" cy="750168"/>
            </a:xfrm>
            <a:custGeom>
              <a:avLst/>
              <a:gdLst/>
              <a:ahLst/>
              <a:cxnLst/>
              <a:rect l="l" t="t" r="r" b="b"/>
              <a:pathLst>
                <a:path w="17723" h="15078" extrusionOk="0">
                  <a:moveTo>
                    <a:pt x="17715" y="1"/>
                  </a:moveTo>
                  <a:lnTo>
                    <a:pt x="1" y="10053"/>
                  </a:lnTo>
                  <a:lnTo>
                    <a:pt x="8" y="15077"/>
                  </a:lnTo>
                  <a:lnTo>
                    <a:pt x="17722" y="5025"/>
                  </a:lnTo>
                  <a:lnTo>
                    <a:pt x="17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933060" y="2707176"/>
              <a:ext cx="874002" cy="750168"/>
            </a:xfrm>
            <a:custGeom>
              <a:avLst/>
              <a:gdLst/>
              <a:ahLst/>
              <a:cxnLst/>
              <a:rect l="l" t="t" r="r" b="b"/>
              <a:pathLst>
                <a:path w="17567" h="15078" extrusionOk="0">
                  <a:moveTo>
                    <a:pt x="1" y="1"/>
                  </a:moveTo>
                  <a:lnTo>
                    <a:pt x="8" y="5025"/>
                  </a:lnTo>
                  <a:lnTo>
                    <a:pt x="17566" y="15077"/>
                  </a:lnTo>
                  <a:lnTo>
                    <a:pt x="17559" y="100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3"/>
          <p:cNvGrpSpPr/>
          <p:nvPr/>
        </p:nvGrpSpPr>
        <p:grpSpPr>
          <a:xfrm>
            <a:off x="3935966" y="2346456"/>
            <a:ext cx="1275604" cy="970175"/>
            <a:chOff x="4176116" y="1989672"/>
            <a:chExt cx="1275604" cy="970175"/>
          </a:xfrm>
        </p:grpSpPr>
        <p:sp>
          <p:nvSpPr>
            <p:cNvPr id="1266" name="Google Shape;1266;p33"/>
            <p:cNvSpPr/>
            <p:nvPr/>
          </p:nvSpPr>
          <p:spPr>
            <a:xfrm>
              <a:off x="4807665" y="2353115"/>
              <a:ext cx="640912" cy="606732"/>
            </a:xfrm>
            <a:custGeom>
              <a:avLst/>
              <a:gdLst/>
              <a:ahLst/>
              <a:cxnLst/>
              <a:rect l="l" t="t" r="r" b="b"/>
              <a:pathLst>
                <a:path w="12882" h="12195" extrusionOk="0">
                  <a:moveTo>
                    <a:pt x="12878" y="0"/>
                  </a:moveTo>
                  <a:lnTo>
                    <a:pt x="1" y="7305"/>
                  </a:lnTo>
                  <a:lnTo>
                    <a:pt x="8" y="12195"/>
                  </a:lnTo>
                  <a:lnTo>
                    <a:pt x="12881" y="4890"/>
                  </a:lnTo>
                  <a:lnTo>
                    <a:pt x="128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4179413" y="2353115"/>
              <a:ext cx="635290" cy="606732"/>
            </a:xfrm>
            <a:custGeom>
              <a:avLst/>
              <a:gdLst/>
              <a:ahLst/>
              <a:cxnLst/>
              <a:rect l="l" t="t" r="r" b="b"/>
              <a:pathLst>
                <a:path w="12769" h="12195" extrusionOk="0">
                  <a:moveTo>
                    <a:pt x="1" y="0"/>
                  </a:moveTo>
                  <a:lnTo>
                    <a:pt x="4" y="4890"/>
                  </a:lnTo>
                  <a:lnTo>
                    <a:pt x="12768" y="12195"/>
                  </a:lnTo>
                  <a:lnTo>
                    <a:pt x="12768" y="12195"/>
                  </a:lnTo>
                  <a:lnTo>
                    <a:pt x="12761" y="73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4176116" y="1989672"/>
              <a:ext cx="1275604" cy="726884"/>
            </a:xfrm>
            <a:custGeom>
              <a:avLst/>
              <a:gdLst/>
              <a:ahLst/>
              <a:cxnLst/>
              <a:rect l="l" t="t" r="r" b="b"/>
              <a:pathLst>
                <a:path w="25639" h="14610" extrusionOk="0">
                  <a:moveTo>
                    <a:pt x="12875" y="0"/>
                  </a:moveTo>
                  <a:lnTo>
                    <a:pt x="1" y="7305"/>
                  </a:lnTo>
                  <a:lnTo>
                    <a:pt x="12761" y="14610"/>
                  </a:lnTo>
                  <a:lnTo>
                    <a:pt x="25638" y="7305"/>
                  </a:lnTo>
                  <a:lnTo>
                    <a:pt x="12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33"/>
          <p:cNvGrpSpPr/>
          <p:nvPr/>
        </p:nvGrpSpPr>
        <p:grpSpPr>
          <a:xfrm>
            <a:off x="4136208" y="1793367"/>
            <a:ext cx="868529" cy="705564"/>
            <a:chOff x="4376358" y="1696195"/>
            <a:chExt cx="868529" cy="705564"/>
          </a:xfrm>
        </p:grpSpPr>
        <p:sp>
          <p:nvSpPr>
            <p:cNvPr id="1270" name="Google Shape;1270;p33"/>
            <p:cNvSpPr/>
            <p:nvPr/>
          </p:nvSpPr>
          <p:spPr>
            <a:xfrm>
              <a:off x="4376358" y="1696195"/>
              <a:ext cx="868529" cy="494888"/>
            </a:xfrm>
            <a:custGeom>
              <a:avLst/>
              <a:gdLst/>
              <a:ahLst/>
              <a:cxnLst/>
              <a:rect l="l" t="t" r="r" b="b"/>
              <a:pathLst>
                <a:path w="17457" h="9947" extrusionOk="0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4802165" y="1937120"/>
              <a:ext cx="436329" cy="464639"/>
            </a:xfrm>
            <a:custGeom>
              <a:avLst/>
              <a:gdLst/>
              <a:ahLst/>
              <a:cxnLst/>
              <a:rect l="l" t="t" r="r" b="b"/>
              <a:pathLst>
                <a:path w="8770" h="9339" extrusionOk="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4379655" y="1937120"/>
              <a:ext cx="432598" cy="464639"/>
            </a:xfrm>
            <a:custGeom>
              <a:avLst/>
              <a:gdLst/>
              <a:ahLst/>
              <a:cxnLst/>
              <a:rect l="l" t="t" r="r" b="b"/>
              <a:pathLst>
                <a:path w="8695" h="9339" extrusionOk="0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33"/>
          <p:cNvSpPr txBox="1">
            <a:spLocks noGrp="1"/>
          </p:cNvSpPr>
          <p:nvPr>
            <p:ph type="ctrTitle"/>
          </p:nvPr>
        </p:nvSpPr>
        <p:spPr>
          <a:xfrm>
            <a:off x="1377982" y="330570"/>
            <a:ext cx="214939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5"/>
                </a:solidFill>
              </a:rPr>
              <a:t>BEST DONORS</a:t>
            </a:r>
            <a:endParaRPr dirty="0">
              <a:solidFill>
                <a:schemeClr val="accent5"/>
              </a:solidFill>
            </a:endParaRPr>
          </a:p>
        </p:txBody>
      </p:sp>
      <p:cxnSp>
        <p:nvCxnSpPr>
          <p:cNvPr id="1274" name="Google Shape;1274;p33"/>
          <p:cNvCxnSpPr/>
          <p:nvPr/>
        </p:nvCxnSpPr>
        <p:spPr>
          <a:xfrm>
            <a:off x="2288650" y="4051255"/>
            <a:ext cx="1296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" name="Google Shape;1275;p33"/>
          <p:cNvCxnSpPr/>
          <p:nvPr/>
        </p:nvCxnSpPr>
        <p:spPr>
          <a:xfrm>
            <a:off x="2288650" y="2713155"/>
            <a:ext cx="22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6" name="Google Shape;1276;p33"/>
          <p:cNvSpPr txBox="1"/>
          <p:nvPr/>
        </p:nvSpPr>
        <p:spPr>
          <a:xfrm>
            <a:off x="6855250" y="1904330"/>
            <a:ext cx="1568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AGE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77" name="Google Shape;1277;p33"/>
          <p:cNvSpPr txBox="1"/>
          <p:nvPr/>
        </p:nvSpPr>
        <p:spPr>
          <a:xfrm>
            <a:off x="6855250" y="3255618"/>
            <a:ext cx="15687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Frequency of Donation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cxnSp>
        <p:nvCxnSpPr>
          <p:cNvPr id="1278" name="Google Shape;1278;p33"/>
          <p:cNvCxnSpPr/>
          <p:nvPr/>
        </p:nvCxnSpPr>
        <p:spPr>
          <a:xfrm>
            <a:off x="4558650" y="3393468"/>
            <a:ext cx="2296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9" name="Google Shape;1279;p33"/>
          <p:cNvCxnSpPr/>
          <p:nvPr/>
        </p:nvCxnSpPr>
        <p:spPr>
          <a:xfrm>
            <a:off x="4571950" y="2042180"/>
            <a:ext cx="22833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0" name="Google Shape;1280;p33"/>
          <p:cNvSpPr txBox="1"/>
          <p:nvPr/>
        </p:nvSpPr>
        <p:spPr>
          <a:xfrm>
            <a:off x="720000" y="2850355"/>
            <a:ext cx="1568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281" name="Google Shape;1281;p33"/>
          <p:cNvSpPr txBox="1"/>
          <p:nvPr/>
        </p:nvSpPr>
        <p:spPr>
          <a:xfrm>
            <a:off x="720000" y="4190380"/>
            <a:ext cx="1568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282" name="Google Shape;1282;p33"/>
          <p:cNvSpPr txBox="1"/>
          <p:nvPr/>
        </p:nvSpPr>
        <p:spPr>
          <a:xfrm>
            <a:off x="6855250" y="2181330"/>
            <a:ext cx="1568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283" name="Google Shape;1283;p33"/>
          <p:cNvSpPr txBox="1"/>
          <p:nvPr/>
        </p:nvSpPr>
        <p:spPr>
          <a:xfrm>
            <a:off x="6855250" y="3532618"/>
            <a:ext cx="1568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>
              <a:solidFill>
                <a:schemeClr val="dk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284" name="Google Shape;1284;p33"/>
          <p:cNvSpPr txBox="1"/>
          <p:nvPr/>
        </p:nvSpPr>
        <p:spPr>
          <a:xfrm>
            <a:off x="719950" y="2253487"/>
            <a:ext cx="1568700" cy="27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720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Female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85" name="Google Shape;1285;p33"/>
          <p:cNvSpPr txBox="1"/>
          <p:nvPr/>
        </p:nvSpPr>
        <p:spPr>
          <a:xfrm>
            <a:off x="719950" y="3593512"/>
            <a:ext cx="1568700" cy="27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lvl="0">
              <a:buSzPts val="1100"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Donated in the Past Year</a:t>
            </a:r>
          </a:p>
        </p:txBody>
      </p:sp>
      <p:sp>
        <p:nvSpPr>
          <p:cNvPr id="1286" name="Google Shape;1286;p33"/>
          <p:cNvSpPr txBox="1"/>
          <p:nvPr/>
        </p:nvSpPr>
        <p:spPr>
          <a:xfrm>
            <a:off x="6852295" y="1584346"/>
            <a:ext cx="1568700" cy="27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In their 20S or Over 80  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87" name="Google Shape;1287;p33"/>
          <p:cNvSpPr txBox="1"/>
          <p:nvPr/>
        </p:nvSpPr>
        <p:spPr>
          <a:xfrm>
            <a:off x="6855249" y="2935726"/>
            <a:ext cx="1932289" cy="2756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Good average Frequency</a:t>
            </a:r>
            <a:endParaRPr sz="12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5FBC-30D2-4981-8688-0AC2C08ED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620" y="2159441"/>
            <a:ext cx="4716022" cy="19304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" sz="4800" dirty="0"/>
              <a:t>03</a:t>
            </a:r>
            <a:r>
              <a:rPr lang="en-GB" sz="4400" dirty="0"/>
              <a:t>. EVALUATING our model</a:t>
            </a:r>
          </a:p>
        </p:txBody>
      </p:sp>
      <p:grpSp>
        <p:nvGrpSpPr>
          <p:cNvPr id="97" name="Google Shape;7202;p43">
            <a:extLst>
              <a:ext uri="{FF2B5EF4-FFF2-40B4-BE49-F238E27FC236}">
                <a16:creationId xmlns:a16="http://schemas.microsoft.com/office/drawing/2014/main" id="{F7622597-32B2-4D8D-9374-FE09FEFDF99C}"/>
              </a:ext>
            </a:extLst>
          </p:cNvPr>
          <p:cNvGrpSpPr/>
          <p:nvPr/>
        </p:nvGrpSpPr>
        <p:grpSpPr>
          <a:xfrm>
            <a:off x="733953" y="417507"/>
            <a:ext cx="2617345" cy="2485443"/>
            <a:chOff x="4311600" y="3232600"/>
            <a:chExt cx="1656350" cy="1365900"/>
          </a:xfrm>
        </p:grpSpPr>
        <p:sp>
          <p:nvSpPr>
            <p:cNvPr id="98" name="Google Shape;7203;p43">
              <a:extLst>
                <a:ext uri="{FF2B5EF4-FFF2-40B4-BE49-F238E27FC236}">
                  <a16:creationId xmlns:a16="http://schemas.microsoft.com/office/drawing/2014/main" id="{85CE3922-9CA9-46F7-88D0-93C744DFF250}"/>
                </a:ext>
              </a:extLst>
            </p:cNvPr>
            <p:cNvSpPr/>
            <p:nvPr/>
          </p:nvSpPr>
          <p:spPr>
            <a:xfrm>
              <a:off x="5663750" y="3500475"/>
              <a:ext cx="198300" cy="26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7204;p43">
              <a:extLst>
                <a:ext uri="{FF2B5EF4-FFF2-40B4-BE49-F238E27FC236}">
                  <a16:creationId xmlns:a16="http://schemas.microsoft.com/office/drawing/2014/main" id="{47B2DD5C-C8E0-40AF-8199-827C79E4D082}"/>
                </a:ext>
              </a:extLst>
            </p:cNvPr>
            <p:cNvGrpSpPr/>
            <p:nvPr/>
          </p:nvGrpSpPr>
          <p:grpSpPr>
            <a:xfrm>
              <a:off x="4311600" y="3232600"/>
              <a:ext cx="1127796" cy="1340385"/>
              <a:chOff x="4311600" y="3232600"/>
              <a:chExt cx="1127796" cy="1340385"/>
            </a:xfrm>
          </p:grpSpPr>
          <p:sp>
            <p:nvSpPr>
              <p:cNvPr id="136" name="Google Shape;7205;p43">
                <a:extLst>
                  <a:ext uri="{FF2B5EF4-FFF2-40B4-BE49-F238E27FC236}">
                    <a16:creationId xmlns:a16="http://schemas.microsoft.com/office/drawing/2014/main" id="{FDDE547E-7CDF-4C3A-9B60-E6A7BB3EF3D5}"/>
                  </a:ext>
                </a:extLst>
              </p:cNvPr>
              <p:cNvSpPr/>
              <p:nvPr/>
            </p:nvSpPr>
            <p:spPr>
              <a:xfrm>
                <a:off x="4988043" y="4313787"/>
                <a:ext cx="451353" cy="259198"/>
              </a:xfrm>
              <a:custGeom>
                <a:avLst/>
                <a:gdLst/>
                <a:ahLst/>
                <a:cxnLst/>
                <a:rect l="l" t="t" r="r" b="b"/>
                <a:pathLst>
                  <a:path w="23179" h="13311" extrusionOk="0">
                    <a:moveTo>
                      <a:pt x="21694" y="0"/>
                    </a:moveTo>
                    <a:cubicBezTo>
                      <a:pt x="21532" y="0"/>
                      <a:pt x="21370" y="36"/>
                      <a:pt x="21247" y="107"/>
                    </a:cubicBezTo>
                    <a:lnTo>
                      <a:pt x="247" y="12228"/>
                    </a:lnTo>
                    <a:cubicBezTo>
                      <a:pt x="1" y="12371"/>
                      <a:pt x="1" y="12604"/>
                      <a:pt x="247" y="12747"/>
                    </a:cubicBezTo>
                    <a:lnTo>
                      <a:pt x="1036" y="13203"/>
                    </a:lnTo>
                    <a:cubicBezTo>
                      <a:pt x="1159" y="13275"/>
                      <a:pt x="1321" y="13310"/>
                      <a:pt x="1483" y="13310"/>
                    </a:cubicBezTo>
                    <a:cubicBezTo>
                      <a:pt x="1646" y="13310"/>
                      <a:pt x="1809" y="13275"/>
                      <a:pt x="1934" y="13203"/>
                    </a:cubicBezTo>
                    <a:lnTo>
                      <a:pt x="22930" y="1078"/>
                    </a:lnTo>
                    <a:cubicBezTo>
                      <a:pt x="23179" y="935"/>
                      <a:pt x="23179" y="703"/>
                      <a:pt x="22930" y="559"/>
                    </a:cubicBezTo>
                    <a:lnTo>
                      <a:pt x="22145" y="107"/>
                    </a:lnTo>
                    <a:cubicBezTo>
                      <a:pt x="22020" y="36"/>
                      <a:pt x="21857" y="0"/>
                      <a:pt x="216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206;p43">
                <a:extLst>
                  <a:ext uri="{FF2B5EF4-FFF2-40B4-BE49-F238E27FC236}">
                    <a16:creationId xmlns:a16="http://schemas.microsoft.com/office/drawing/2014/main" id="{05E78390-04A3-43F8-8918-1E0AFFF7F66C}"/>
                  </a:ext>
                </a:extLst>
              </p:cNvPr>
              <p:cNvSpPr/>
              <p:nvPr/>
            </p:nvSpPr>
            <p:spPr>
              <a:xfrm>
                <a:off x="4340944" y="3380858"/>
                <a:ext cx="734542" cy="106072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473" extrusionOk="0">
                    <a:moveTo>
                      <a:pt x="36880" y="1"/>
                    </a:moveTo>
                    <a:cubicBezTo>
                      <a:pt x="36815" y="1"/>
                      <a:pt x="36749" y="15"/>
                      <a:pt x="36700" y="43"/>
                    </a:cubicBezTo>
                    <a:lnTo>
                      <a:pt x="10156" y="15853"/>
                    </a:lnTo>
                    <a:lnTo>
                      <a:pt x="9417" y="13721"/>
                    </a:lnTo>
                    <a:cubicBezTo>
                      <a:pt x="9404" y="13668"/>
                      <a:pt x="9364" y="13604"/>
                      <a:pt x="9314" y="13551"/>
                    </a:cubicBezTo>
                    <a:cubicBezTo>
                      <a:pt x="9271" y="13498"/>
                      <a:pt x="9221" y="13452"/>
                      <a:pt x="9171" y="13424"/>
                    </a:cubicBezTo>
                    <a:lnTo>
                      <a:pt x="9111" y="13389"/>
                    </a:lnTo>
                    <a:cubicBezTo>
                      <a:pt x="9024" y="13337"/>
                      <a:pt x="8541" y="13134"/>
                      <a:pt x="8377" y="13134"/>
                    </a:cubicBezTo>
                    <a:cubicBezTo>
                      <a:pt x="8360" y="13134"/>
                      <a:pt x="8346" y="13137"/>
                      <a:pt x="8336" y="13142"/>
                    </a:cubicBezTo>
                    <a:lnTo>
                      <a:pt x="180" y="17852"/>
                    </a:lnTo>
                    <a:cubicBezTo>
                      <a:pt x="130" y="17882"/>
                      <a:pt x="83" y="17932"/>
                      <a:pt x="50" y="17985"/>
                    </a:cubicBezTo>
                    <a:cubicBezTo>
                      <a:pt x="20" y="18042"/>
                      <a:pt x="0" y="18105"/>
                      <a:pt x="0" y="18162"/>
                    </a:cubicBezTo>
                    <a:lnTo>
                      <a:pt x="0" y="52952"/>
                    </a:lnTo>
                    <a:cubicBezTo>
                      <a:pt x="0" y="53525"/>
                      <a:pt x="376" y="54206"/>
                      <a:pt x="842" y="54472"/>
                    </a:cubicBezTo>
                    <a:lnTo>
                      <a:pt x="1943" y="53837"/>
                    </a:lnTo>
                    <a:lnTo>
                      <a:pt x="37721" y="33183"/>
                    </a:lnTo>
                    <a:lnTo>
                      <a:pt x="37721" y="31118"/>
                    </a:lnTo>
                    <a:lnTo>
                      <a:pt x="37718" y="7900"/>
                    </a:lnTo>
                    <a:lnTo>
                      <a:pt x="37718" y="635"/>
                    </a:lnTo>
                    <a:cubicBezTo>
                      <a:pt x="37718" y="575"/>
                      <a:pt x="37701" y="511"/>
                      <a:pt x="37668" y="456"/>
                    </a:cubicBezTo>
                    <a:cubicBezTo>
                      <a:pt x="37635" y="399"/>
                      <a:pt x="37591" y="352"/>
                      <a:pt x="37542" y="322"/>
                    </a:cubicBezTo>
                    <a:lnTo>
                      <a:pt x="37046" y="36"/>
                    </a:lnTo>
                    <a:cubicBezTo>
                      <a:pt x="37000" y="12"/>
                      <a:pt x="36940" y="1"/>
                      <a:pt x="368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207;p43">
                <a:extLst>
                  <a:ext uri="{FF2B5EF4-FFF2-40B4-BE49-F238E27FC236}">
                    <a16:creationId xmlns:a16="http://schemas.microsoft.com/office/drawing/2014/main" id="{27930E90-0499-417E-B75C-6764F8C58658}"/>
                  </a:ext>
                </a:extLst>
              </p:cNvPr>
              <p:cNvSpPr/>
              <p:nvPr/>
            </p:nvSpPr>
            <p:spPr>
              <a:xfrm>
                <a:off x="4357319" y="3389717"/>
                <a:ext cx="718165" cy="1051866"/>
              </a:xfrm>
              <a:custGeom>
                <a:avLst/>
                <a:gdLst/>
                <a:ahLst/>
                <a:cxnLst/>
                <a:rect l="l" t="t" r="r" b="b"/>
                <a:pathLst>
                  <a:path w="36881" h="54018" extrusionOk="0">
                    <a:moveTo>
                      <a:pt x="36827" y="1"/>
                    </a:moveTo>
                    <a:lnTo>
                      <a:pt x="9458" y="15804"/>
                    </a:lnTo>
                    <a:lnTo>
                      <a:pt x="9315" y="15398"/>
                    </a:lnTo>
                    <a:lnTo>
                      <a:pt x="8576" y="13266"/>
                    </a:lnTo>
                    <a:cubicBezTo>
                      <a:pt x="8563" y="13213"/>
                      <a:pt x="8523" y="13149"/>
                      <a:pt x="8473" y="13096"/>
                    </a:cubicBezTo>
                    <a:lnTo>
                      <a:pt x="1" y="17986"/>
                    </a:lnTo>
                    <a:lnTo>
                      <a:pt x="1" y="54017"/>
                    </a:lnTo>
                    <a:lnTo>
                      <a:pt x="36880" y="32728"/>
                    </a:lnTo>
                    <a:lnTo>
                      <a:pt x="36877" y="180"/>
                    </a:lnTo>
                    <a:cubicBezTo>
                      <a:pt x="36877" y="120"/>
                      <a:pt x="36860" y="56"/>
                      <a:pt x="36827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208;p43">
                <a:extLst>
                  <a:ext uri="{FF2B5EF4-FFF2-40B4-BE49-F238E27FC236}">
                    <a16:creationId xmlns:a16="http://schemas.microsoft.com/office/drawing/2014/main" id="{B879529D-E847-49E1-AB46-CAC8F65DC702}"/>
                  </a:ext>
                </a:extLst>
              </p:cNvPr>
              <p:cNvSpPr/>
              <p:nvPr/>
            </p:nvSpPr>
            <p:spPr>
              <a:xfrm>
                <a:off x="4341898" y="3635976"/>
                <a:ext cx="180432" cy="103983"/>
              </a:xfrm>
              <a:custGeom>
                <a:avLst/>
                <a:gdLst/>
                <a:ahLst/>
                <a:cxnLst/>
                <a:rect l="l" t="t" r="r" b="b"/>
                <a:pathLst>
                  <a:path w="9266" h="5340" extrusionOk="0">
                    <a:moveTo>
                      <a:pt x="8460" y="1"/>
                    </a:moveTo>
                    <a:cubicBezTo>
                      <a:pt x="8397" y="1"/>
                      <a:pt x="8335" y="14"/>
                      <a:pt x="8287" y="40"/>
                    </a:cubicBezTo>
                    <a:lnTo>
                      <a:pt x="131" y="4750"/>
                    </a:lnTo>
                    <a:cubicBezTo>
                      <a:pt x="81" y="4780"/>
                      <a:pt x="34" y="4830"/>
                      <a:pt x="1" y="4883"/>
                    </a:cubicBezTo>
                    <a:lnTo>
                      <a:pt x="793" y="5339"/>
                    </a:lnTo>
                    <a:lnTo>
                      <a:pt x="9265" y="449"/>
                    </a:lnTo>
                    <a:cubicBezTo>
                      <a:pt x="9222" y="396"/>
                      <a:pt x="9172" y="350"/>
                      <a:pt x="9122" y="322"/>
                    </a:cubicBezTo>
                    <a:lnTo>
                      <a:pt x="8640" y="43"/>
                    </a:lnTo>
                    <a:cubicBezTo>
                      <a:pt x="8591" y="15"/>
                      <a:pt x="8525" y="1"/>
                      <a:pt x="846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209;p43">
                <a:extLst>
                  <a:ext uri="{FF2B5EF4-FFF2-40B4-BE49-F238E27FC236}">
                    <a16:creationId xmlns:a16="http://schemas.microsoft.com/office/drawing/2014/main" id="{32816E18-50EB-4955-AAD3-3AAFF71331EB}"/>
                  </a:ext>
                </a:extLst>
              </p:cNvPr>
              <p:cNvSpPr/>
              <p:nvPr/>
            </p:nvSpPr>
            <p:spPr>
              <a:xfrm>
                <a:off x="4538678" y="3380858"/>
                <a:ext cx="535747" cy="316603"/>
              </a:xfrm>
              <a:custGeom>
                <a:avLst/>
                <a:gdLst/>
                <a:ahLst/>
                <a:cxnLst/>
                <a:rect l="l" t="t" r="r" b="b"/>
                <a:pathLst>
                  <a:path w="27513" h="16259" extrusionOk="0">
                    <a:moveTo>
                      <a:pt x="26725" y="1"/>
                    </a:moveTo>
                    <a:cubicBezTo>
                      <a:pt x="26660" y="1"/>
                      <a:pt x="26594" y="15"/>
                      <a:pt x="26545" y="43"/>
                    </a:cubicBezTo>
                    <a:lnTo>
                      <a:pt x="1" y="15853"/>
                    </a:lnTo>
                    <a:lnTo>
                      <a:pt x="144" y="16259"/>
                    </a:lnTo>
                    <a:lnTo>
                      <a:pt x="27513" y="456"/>
                    </a:lnTo>
                    <a:cubicBezTo>
                      <a:pt x="27480" y="399"/>
                      <a:pt x="27436" y="352"/>
                      <a:pt x="27387" y="322"/>
                    </a:cubicBezTo>
                    <a:lnTo>
                      <a:pt x="26891" y="36"/>
                    </a:lnTo>
                    <a:cubicBezTo>
                      <a:pt x="26845" y="12"/>
                      <a:pt x="26785" y="1"/>
                      <a:pt x="2672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210;p43">
                <a:extLst>
                  <a:ext uri="{FF2B5EF4-FFF2-40B4-BE49-F238E27FC236}">
                    <a16:creationId xmlns:a16="http://schemas.microsoft.com/office/drawing/2014/main" id="{8242AAE8-D2D5-4636-981C-B322F391F415}"/>
                  </a:ext>
                </a:extLst>
              </p:cNvPr>
              <p:cNvSpPr/>
              <p:nvPr/>
            </p:nvSpPr>
            <p:spPr>
              <a:xfrm>
                <a:off x="4570494" y="3232600"/>
                <a:ext cx="424909" cy="925372"/>
              </a:xfrm>
              <a:custGeom>
                <a:avLst/>
                <a:gdLst/>
                <a:ahLst/>
                <a:cxnLst/>
                <a:rect l="l" t="t" r="r" b="b"/>
                <a:pathLst>
                  <a:path w="21821" h="47522" extrusionOk="0">
                    <a:moveTo>
                      <a:pt x="21067" y="1"/>
                    </a:moveTo>
                    <a:cubicBezTo>
                      <a:pt x="20917" y="1"/>
                      <a:pt x="20765" y="35"/>
                      <a:pt x="20647" y="102"/>
                    </a:cubicBezTo>
                    <a:lnTo>
                      <a:pt x="409" y="11775"/>
                    </a:lnTo>
                    <a:cubicBezTo>
                      <a:pt x="183" y="11905"/>
                      <a:pt x="0" y="12221"/>
                      <a:pt x="0" y="12480"/>
                    </a:cubicBezTo>
                    <a:lnTo>
                      <a:pt x="0" y="46745"/>
                    </a:lnTo>
                    <a:cubicBezTo>
                      <a:pt x="0" y="47004"/>
                      <a:pt x="173" y="47314"/>
                      <a:pt x="383" y="47434"/>
                    </a:cubicBezTo>
                    <a:cubicBezTo>
                      <a:pt x="485" y="47493"/>
                      <a:pt x="619" y="47522"/>
                      <a:pt x="756" y="47522"/>
                    </a:cubicBezTo>
                    <a:cubicBezTo>
                      <a:pt x="905" y="47522"/>
                      <a:pt x="1056" y="47488"/>
                      <a:pt x="1174" y="47420"/>
                    </a:cubicBezTo>
                    <a:lnTo>
                      <a:pt x="21411" y="35748"/>
                    </a:lnTo>
                    <a:cubicBezTo>
                      <a:pt x="21638" y="35618"/>
                      <a:pt x="21821" y="35302"/>
                      <a:pt x="21821" y="35043"/>
                    </a:cubicBezTo>
                    <a:lnTo>
                      <a:pt x="21821" y="778"/>
                    </a:lnTo>
                    <a:cubicBezTo>
                      <a:pt x="21821" y="518"/>
                      <a:pt x="21648" y="209"/>
                      <a:pt x="21439" y="86"/>
                    </a:cubicBezTo>
                    <a:cubicBezTo>
                      <a:pt x="21337" y="29"/>
                      <a:pt x="21203" y="1"/>
                      <a:pt x="21067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211;p43">
                <a:extLst>
                  <a:ext uri="{FF2B5EF4-FFF2-40B4-BE49-F238E27FC236}">
                    <a16:creationId xmlns:a16="http://schemas.microsoft.com/office/drawing/2014/main" id="{C845E4CA-BABD-4532-BAD9-A15E08968B64}"/>
                  </a:ext>
                </a:extLst>
              </p:cNvPr>
              <p:cNvSpPr/>
              <p:nvPr/>
            </p:nvSpPr>
            <p:spPr>
              <a:xfrm>
                <a:off x="4585390" y="3242063"/>
                <a:ext cx="410013" cy="915013"/>
              </a:xfrm>
              <a:custGeom>
                <a:avLst/>
                <a:gdLst/>
                <a:ahLst/>
                <a:cxnLst/>
                <a:rect l="l" t="t" r="r" b="b"/>
                <a:pathLst>
                  <a:path w="21056" h="46990" extrusionOk="0">
                    <a:moveTo>
                      <a:pt x="20829" y="0"/>
                    </a:moveTo>
                    <a:cubicBezTo>
                      <a:pt x="20774" y="0"/>
                      <a:pt x="20712" y="18"/>
                      <a:pt x="20646" y="55"/>
                    </a:cubicBezTo>
                    <a:lnTo>
                      <a:pt x="409" y="11731"/>
                    </a:lnTo>
                    <a:cubicBezTo>
                      <a:pt x="183" y="11861"/>
                      <a:pt x="0" y="12177"/>
                      <a:pt x="0" y="12437"/>
                    </a:cubicBezTo>
                    <a:lnTo>
                      <a:pt x="0" y="46698"/>
                    </a:lnTo>
                    <a:cubicBezTo>
                      <a:pt x="0" y="46882"/>
                      <a:pt x="92" y="46990"/>
                      <a:pt x="227" y="46990"/>
                    </a:cubicBezTo>
                    <a:cubicBezTo>
                      <a:pt x="282" y="46990"/>
                      <a:pt x="343" y="46972"/>
                      <a:pt x="409" y="46934"/>
                    </a:cubicBezTo>
                    <a:lnTo>
                      <a:pt x="20646" y="35262"/>
                    </a:lnTo>
                    <a:cubicBezTo>
                      <a:pt x="20873" y="35132"/>
                      <a:pt x="21056" y="34816"/>
                      <a:pt x="21056" y="34557"/>
                    </a:cubicBezTo>
                    <a:lnTo>
                      <a:pt x="21056" y="292"/>
                    </a:lnTo>
                    <a:cubicBezTo>
                      <a:pt x="21056" y="107"/>
                      <a:pt x="20964" y="0"/>
                      <a:pt x="2082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7212;p43">
                <a:extLst>
                  <a:ext uri="{FF2B5EF4-FFF2-40B4-BE49-F238E27FC236}">
                    <a16:creationId xmlns:a16="http://schemas.microsoft.com/office/drawing/2014/main" id="{47FD6593-0D87-4CF9-AC64-46D2D5E681FF}"/>
                  </a:ext>
                </a:extLst>
              </p:cNvPr>
              <p:cNvSpPr/>
              <p:nvPr/>
            </p:nvSpPr>
            <p:spPr>
              <a:xfrm>
                <a:off x="4629474" y="3324156"/>
                <a:ext cx="311657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6" extrusionOk="0">
                    <a:moveTo>
                      <a:pt x="15805" y="1"/>
                    </a:moveTo>
                    <a:cubicBezTo>
                      <a:pt x="15757" y="1"/>
                      <a:pt x="15702" y="17"/>
                      <a:pt x="15645" y="50"/>
                    </a:cubicBezTo>
                    <a:lnTo>
                      <a:pt x="360" y="8876"/>
                    </a:lnTo>
                    <a:cubicBezTo>
                      <a:pt x="165" y="8989"/>
                      <a:pt x="1" y="9268"/>
                      <a:pt x="1" y="9498"/>
                    </a:cubicBezTo>
                    <a:lnTo>
                      <a:pt x="1" y="9641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80"/>
                      <a:pt x="360" y="9847"/>
                    </a:cubicBezTo>
                    <a:lnTo>
                      <a:pt x="15645" y="1022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7213;p43">
                <a:extLst>
                  <a:ext uri="{FF2B5EF4-FFF2-40B4-BE49-F238E27FC236}">
                    <a16:creationId xmlns:a16="http://schemas.microsoft.com/office/drawing/2014/main" id="{77780AD3-BB35-4B99-80F6-EAB1724111F6}"/>
                  </a:ext>
                </a:extLst>
              </p:cNvPr>
              <p:cNvSpPr/>
              <p:nvPr/>
            </p:nvSpPr>
            <p:spPr>
              <a:xfrm>
                <a:off x="4629474" y="3371472"/>
                <a:ext cx="311657" cy="192661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4" extrusionOk="0">
                    <a:moveTo>
                      <a:pt x="15805" y="0"/>
                    </a:moveTo>
                    <a:cubicBezTo>
                      <a:pt x="15757" y="0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7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8"/>
                      <a:pt x="360" y="9845"/>
                    </a:cubicBezTo>
                    <a:lnTo>
                      <a:pt x="15645" y="1021"/>
                    </a:lnTo>
                    <a:cubicBezTo>
                      <a:pt x="15841" y="907"/>
                      <a:pt x="16004" y="628"/>
                      <a:pt x="16004" y="399"/>
                    </a:cubicBezTo>
                    <a:lnTo>
                      <a:pt x="16004" y="255"/>
                    </a:lnTo>
                    <a:cubicBezTo>
                      <a:pt x="16004" y="93"/>
                      <a:pt x="15923" y="0"/>
                      <a:pt x="15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214;p43">
                <a:extLst>
                  <a:ext uri="{FF2B5EF4-FFF2-40B4-BE49-F238E27FC236}">
                    <a16:creationId xmlns:a16="http://schemas.microsoft.com/office/drawing/2014/main" id="{398CB5D3-98A7-47DB-8A0C-7084E0A77504}"/>
                  </a:ext>
                </a:extLst>
              </p:cNvPr>
              <p:cNvSpPr/>
              <p:nvPr/>
            </p:nvSpPr>
            <p:spPr>
              <a:xfrm>
                <a:off x="4629474" y="3418750"/>
                <a:ext cx="311657" cy="192661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4" extrusionOk="0">
                    <a:moveTo>
                      <a:pt x="15805" y="1"/>
                    </a:moveTo>
                    <a:cubicBezTo>
                      <a:pt x="15757" y="1"/>
                      <a:pt x="15702" y="16"/>
                      <a:pt x="15645" y="50"/>
                    </a:cubicBezTo>
                    <a:lnTo>
                      <a:pt x="360" y="8874"/>
                    </a:lnTo>
                    <a:cubicBezTo>
                      <a:pt x="165" y="8988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8"/>
                      <a:pt x="360" y="9846"/>
                    </a:cubicBezTo>
                    <a:lnTo>
                      <a:pt x="15645" y="1020"/>
                    </a:lnTo>
                    <a:cubicBezTo>
                      <a:pt x="15841" y="908"/>
                      <a:pt x="16004" y="628"/>
                      <a:pt x="16004" y="398"/>
                    </a:cubicBezTo>
                    <a:lnTo>
                      <a:pt x="16004" y="256"/>
                    </a:lnTo>
                    <a:cubicBezTo>
                      <a:pt x="16004" y="93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7215;p43">
                <a:extLst>
                  <a:ext uri="{FF2B5EF4-FFF2-40B4-BE49-F238E27FC236}">
                    <a16:creationId xmlns:a16="http://schemas.microsoft.com/office/drawing/2014/main" id="{360A45B2-D742-4EB5-8A87-CCED8BE9813E}"/>
                  </a:ext>
                </a:extLst>
              </p:cNvPr>
              <p:cNvSpPr/>
              <p:nvPr/>
            </p:nvSpPr>
            <p:spPr>
              <a:xfrm>
                <a:off x="4629474" y="3466027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5" y="1"/>
                    </a:moveTo>
                    <a:cubicBezTo>
                      <a:pt x="15757" y="1"/>
                      <a:pt x="15702" y="16"/>
                      <a:pt x="15645" y="49"/>
                    </a:cubicBezTo>
                    <a:lnTo>
                      <a:pt x="360" y="8875"/>
                    </a:lnTo>
                    <a:cubicBezTo>
                      <a:pt x="165" y="8987"/>
                      <a:pt x="1" y="9267"/>
                      <a:pt x="1" y="9497"/>
                    </a:cubicBezTo>
                    <a:lnTo>
                      <a:pt x="1" y="9640"/>
                    </a:lnTo>
                    <a:cubicBezTo>
                      <a:pt x="1" y="9802"/>
                      <a:pt x="83" y="9894"/>
                      <a:pt x="200" y="9894"/>
                    </a:cubicBezTo>
                    <a:cubicBezTo>
                      <a:pt x="249" y="9894"/>
                      <a:pt x="303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7"/>
                      <a:pt x="16004" y="628"/>
                      <a:pt x="16004" y="399"/>
                    </a:cubicBezTo>
                    <a:lnTo>
                      <a:pt x="16004" y="256"/>
                    </a:lnTo>
                    <a:cubicBezTo>
                      <a:pt x="16004" y="93"/>
                      <a:pt x="15922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7216;p43">
                <a:extLst>
                  <a:ext uri="{FF2B5EF4-FFF2-40B4-BE49-F238E27FC236}">
                    <a16:creationId xmlns:a16="http://schemas.microsoft.com/office/drawing/2014/main" id="{44E57896-6EFB-4288-A855-AD138942A5CF}"/>
                  </a:ext>
                </a:extLst>
              </p:cNvPr>
              <p:cNvSpPr/>
              <p:nvPr/>
            </p:nvSpPr>
            <p:spPr>
              <a:xfrm>
                <a:off x="4629474" y="3513304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5" y="1"/>
                    </a:moveTo>
                    <a:cubicBezTo>
                      <a:pt x="15757" y="1"/>
                      <a:pt x="15702" y="17"/>
                      <a:pt x="15645" y="50"/>
                    </a:cubicBezTo>
                    <a:lnTo>
                      <a:pt x="360" y="8875"/>
                    </a:lnTo>
                    <a:cubicBezTo>
                      <a:pt x="165" y="8988"/>
                      <a:pt x="1" y="9267"/>
                      <a:pt x="1" y="9496"/>
                    </a:cubicBezTo>
                    <a:lnTo>
                      <a:pt x="1" y="9640"/>
                    </a:lnTo>
                    <a:cubicBezTo>
                      <a:pt x="1" y="9802"/>
                      <a:pt x="83" y="9895"/>
                      <a:pt x="200" y="9895"/>
                    </a:cubicBezTo>
                    <a:cubicBezTo>
                      <a:pt x="249" y="9895"/>
                      <a:pt x="303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8"/>
                      <a:pt x="16004" y="629"/>
                      <a:pt x="16004" y="399"/>
                    </a:cubicBezTo>
                    <a:lnTo>
                      <a:pt x="16004" y="256"/>
                    </a:lnTo>
                    <a:cubicBezTo>
                      <a:pt x="16004" y="94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217;p43">
                <a:extLst>
                  <a:ext uri="{FF2B5EF4-FFF2-40B4-BE49-F238E27FC236}">
                    <a16:creationId xmlns:a16="http://schemas.microsoft.com/office/drawing/2014/main" id="{22296AB8-F20B-45BA-978E-368DDBA7321B}"/>
                  </a:ext>
                </a:extLst>
              </p:cNvPr>
              <p:cNvSpPr/>
              <p:nvPr/>
            </p:nvSpPr>
            <p:spPr>
              <a:xfrm>
                <a:off x="4629474" y="3560932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6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8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218;p43">
                <a:extLst>
                  <a:ext uri="{FF2B5EF4-FFF2-40B4-BE49-F238E27FC236}">
                    <a16:creationId xmlns:a16="http://schemas.microsoft.com/office/drawing/2014/main" id="{F5046722-73AD-446E-BB6E-B4BCFCC545A6}"/>
                  </a:ext>
                </a:extLst>
              </p:cNvPr>
              <p:cNvSpPr/>
              <p:nvPr/>
            </p:nvSpPr>
            <p:spPr>
              <a:xfrm>
                <a:off x="4629474" y="3608210"/>
                <a:ext cx="311657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6" extrusionOk="0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4"/>
                    </a:lnTo>
                    <a:cubicBezTo>
                      <a:pt x="15841" y="907"/>
                      <a:pt x="16004" y="631"/>
                      <a:pt x="16004" y="402"/>
                    </a:cubicBezTo>
                    <a:lnTo>
                      <a:pt x="16004" y="259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219;p43">
                <a:extLst>
                  <a:ext uri="{FF2B5EF4-FFF2-40B4-BE49-F238E27FC236}">
                    <a16:creationId xmlns:a16="http://schemas.microsoft.com/office/drawing/2014/main" id="{5AE036B2-9BAE-4BF5-A627-A2DA5D1FC63E}"/>
                  </a:ext>
                </a:extLst>
              </p:cNvPr>
              <p:cNvSpPr/>
              <p:nvPr/>
            </p:nvSpPr>
            <p:spPr>
              <a:xfrm>
                <a:off x="4629474" y="3655506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3" y="0"/>
                    </a:moveTo>
                    <a:cubicBezTo>
                      <a:pt x="15755" y="0"/>
                      <a:pt x="15702" y="16"/>
                      <a:pt x="15645" y="48"/>
                    </a:cubicBezTo>
                    <a:lnTo>
                      <a:pt x="360" y="8873"/>
                    </a:lnTo>
                    <a:cubicBezTo>
                      <a:pt x="165" y="8990"/>
                      <a:pt x="1" y="9266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0"/>
                      <a:pt x="16004" y="401"/>
                    </a:cubicBezTo>
                    <a:lnTo>
                      <a:pt x="16004" y="257"/>
                    </a:lnTo>
                    <a:cubicBezTo>
                      <a:pt x="16004" y="94"/>
                      <a:pt x="15922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220;p43">
                <a:extLst>
                  <a:ext uri="{FF2B5EF4-FFF2-40B4-BE49-F238E27FC236}">
                    <a16:creationId xmlns:a16="http://schemas.microsoft.com/office/drawing/2014/main" id="{6616AB2F-C397-4803-8EA2-32688C495795}"/>
                  </a:ext>
                </a:extLst>
              </p:cNvPr>
              <p:cNvSpPr/>
              <p:nvPr/>
            </p:nvSpPr>
            <p:spPr>
              <a:xfrm>
                <a:off x="4629474" y="3702784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90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4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8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221;p43">
                <a:extLst>
                  <a:ext uri="{FF2B5EF4-FFF2-40B4-BE49-F238E27FC236}">
                    <a16:creationId xmlns:a16="http://schemas.microsoft.com/office/drawing/2014/main" id="{66FB7261-39B6-4D32-8F29-1EFB6B5091B8}"/>
                  </a:ext>
                </a:extLst>
              </p:cNvPr>
              <p:cNvSpPr/>
              <p:nvPr/>
            </p:nvSpPr>
            <p:spPr>
              <a:xfrm>
                <a:off x="4629474" y="3750061"/>
                <a:ext cx="311657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6" extrusionOk="0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3"/>
                    </a:lnTo>
                    <a:cubicBezTo>
                      <a:pt x="165" y="8990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9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222;p43">
                <a:extLst>
                  <a:ext uri="{FF2B5EF4-FFF2-40B4-BE49-F238E27FC236}">
                    <a16:creationId xmlns:a16="http://schemas.microsoft.com/office/drawing/2014/main" id="{34D9AFEA-71F2-4DF6-BCFB-623042E6D361}"/>
                  </a:ext>
                </a:extLst>
              </p:cNvPr>
              <p:cNvSpPr/>
              <p:nvPr/>
            </p:nvSpPr>
            <p:spPr>
              <a:xfrm>
                <a:off x="4629474" y="3797572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6" y="0"/>
                    </a:moveTo>
                    <a:cubicBezTo>
                      <a:pt x="15757" y="0"/>
                      <a:pt x="15703" y="16"/>
                      <a:pt x="15645" y="51"/>
                    </a:cubicBezTo>
                    <a:lnTo>
                      <a:pt x="360" y="8872"/>
                    </a:lnTo>
                    <a:cubicBezTo>
                      <a:pt x="165" y="8988"/>
                      <a:pt x="1" y="9267"/>
                      <a:pt x="1" y="9494"/>
                    </a:cubicBezTo>
                    <a:lnTo>
                      <a:pt x="1" y="9637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4"/>
                      <a:pt x="15923" y="0"/>
                      <a:pt x="1580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223;p43">
                <a:extLst>
                  <a:ext uri="{FF2B5EF4-FFF2-40B4-BE49-F238E27FC236}">
                    <a16:creationId xmlns:a16="http://schemas.microsoft.com/office/drawing/2014/main" id="{E3655234-A93B-4BE0-A0F7-2ADF35A4E255}"/>
                  </a:ext>
                </a:extLst>
              </p:cNvPr>
              <p:cNvSpPr/>
              <p:nvPr/>
            </p:nvSpPr>
            <p:spPr>
              <a:xfrm>
                <a:off x="4629474" y="3844849"/>
                <a:ext cx="311657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5" extrusionOk="0">
                    <a:moveTo>
                      <a:pt x="15805" y="0"/>
                    </a:moveTo>
                    <a:cubicBezTo>
                      <a:pt x="15757" y="0"/>
                      <a:pt x="15702" y="16"/>
                      <a:pt x="15645" y="50"/>
                    </a:cubicBezTo>
                    <a:lnTo>
                      <a:pt x="360" y="8872"/>
                    </a:lnTo>
                    <a:cubicBezTo>
                      <a:pt x="165" y="8989"/>
                      <a:pt x="1" y="9268"/>
                      <a:pt x="1" y="9494"/>
                    </a:cubicBezTo>
                    <a:lnTo>
                      <a:pt x="1" y="9638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79"/>
                      <a:pt x="360" y="9847"/>
                    </a:cubicBezTo>
                    <a:lnTo>
                      <a:pt x="15645" y="1022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0"/>
                      <a:pt x="15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224;p43">
                <a:extLst>
                  <a:ext uri="{FF2B5EF4-FFF2-40B4-BE49-F238E27FC236}">
                    <a16:creationId xmlns:a16="http://schemas.microsoft.com/office/drawing/2014/main" id="{EAB1A2C2-75B7-4DB8-92F2-A443AFB007B9}"/>
                  </a:ext>
                </a:extLst>
              </p:cNvPr>
              <p:cNvSpPr/>
              <p:nvPr/>
            </p:nvSpPr>
            <p:spPr>
              <a:xfrm>
                <a:off x="4629474" y="3892127"/>
                <a:ext cx="311657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5" h="9896" extrusionOk="0">
                    <a:moveTo>
                      <a:pt x="15806" y="1"/>
                    </a:moveTo>
                    <a:cubicBezTo>
                      <a:pt x="15757" y="1"/>
                      <a:pt x="15702" y="17"/>
                      <a:pt x="15645" y="51"/>
                    </a:cubicBezTo>
                    <a:lnTo>
                      <a:pt x="360" y="8872"/>
                    </a:lnTo>
                    <a:cubicBezTo>
                      <a:pt x="165" y="8989"/>
                      <a:pt x="1" y="9268"/>
                      <a:pt x="1" y="9494"/>
                    </a:cubicBezTo>
                    <a:lnTo>
                      <a:pt x="1" y="9637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80"/>
                      <a:pt x="360" y="9847"/>
                    </a:cubicBezTo>
                    <a:lnTo>
                      <a:pt x="15645" y="1023"/>
                    </a:lnTo>
                    <a:cubicBezTo>
                      <a:pt x="15841" y="909"/>
                      <a:pt x="16004" y="630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1"/>
                      <a:pt x="1580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225;p43">
                <a:extLst>
                  <a:ext uri="{FF2B5EF4-FFF2-40B4-BE49-F238E27FC236}">
                    <a16:creationId xmlns:a16="http://schemas.microsoft.com/office/drawing/2014/main" id="{98C491F1-F021-48C3-A120-59324E1F17C4}"/>
                  </a:ext>
                </a:extLst>
              </p:cNvPr>
              <p:cNvSpPr/>
              <p:nvPr/>
            </p:nvSpPr>
            <p:spPr>
              <a:xfrm>
                <a:off x="4570553" y="3467760"/>
                <a:ext cx="21790" cy="690222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5446" extrusionOk="0">
                    <a:moveTo>
                      <a:pt x="117" y="0"/>
                    </a:moveTo>
                    <a:cubicBezTo>
                      <a:pt x="44" y="130"/>
                      <a:pt x="0" y="273"/>
                      <a:pt x="0" y="403"/>
                    </a:cubicBezTo>
                    <a:lnTo>
                      <a:pt x="0" y="34668"/>
                    </a:lnTo>
                    <a:cubicBezTo>
                      <a:pt x="0" y="34927"/>
                      <a:pt x="170" y="35234"/>
                      <a:pt x="380" y="35357"/>
                    </a:cubicBezTo>
                    <a:cubicBezTo>
                      <a:pt x="481" y="35417"/>
                      <a:pt x="614" y="35446"/>
                      <a:pt x="750" y="35446"/>
                    </a:cubicBezTo>
                    <a:cubicBezTo>
                      <a:pt x="878" y="35446"/>
                      <a:pt x="1008" y="35420"/>
                      <a:pt x="1118" y="35370"/>
                    </a:cubicBezTo>
                    <a:lnTo>
                      <a:pt x="1118" y="35370"/>
                    </a:lnTo>
                    <a:cubicBezTo>
                      <a:pt x="1072" y="35390"/>
                      <a:pt x="1029" y="35399"/>
                      <a:pt x="989" y="35399"/>
                    </a:cubicBezTo>
                    <a:cubicBezTo>
                      <a:pt x="855" y="35399"/>
                      <a:pt x="762" y="35292"/>
                      <a:pt x="762" y="35107"/>
                    </a:cubicBezTo>
                    <a:lnTo>
                      <a:pt x="762" y="842"/>
                    </a:lnTo>
                    <a:cubicBezTo>
                      <a:pt x="762" y="715"/>
                      <a:pt x="808" y="569"/>
                      <a:pt x="882" y="443"/>
                    </a:cubicBez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226;p43">
                <a:extLst>
                  <a:ext uri="{FF2B5EF4-FFF2-40B4-BE49-F238E27FC236}">
                    <a16:creationId xmlns:a16="http://schemas.microsoft.com/office/drawing/2014/main" id="{7894EF4E-EA21-42F5-B983-A8871477A756}"/>
                  </a:ext>
                </a:extLst>
              </p:cNvPr>
              <p:cNvSpPr/>
              <p:nvPr/>
            </p:nvSpPr>
            <p:spPr>
              <a:xfrm>
                <a:off x="4626319" y="3264222"/>
                <a:ext cx="424851" cy="925431"/>
              </a:xfrm>
              <a:custGeom>
                <a:avLst/>
                <a:gdLst/>
                <a:ahLst/>
                <a:cxnLst/>
                <a:rect l="l" t="t" r="r" b="b"/>
                <a:pathLst>
                  <a:path w="21818" h="47525" extrusionOk="0">
                    <a:moveTo>
                      <a:pt x="21063" y="0"/>
                    </a:moveTo>
                    <a:cubicBezTo>
                      <a:pt x="20915" y="0"/>
                      <a:pt x="20763" y="34"/>
                      <a:pt x="20647" y="102"/>
                    </a:cubicBezTo>
                    <a:lnTo>
                      <a:pt x="406" y="11778"/>
                    </a:lnTo>
                    <a:cubicBezTo>
                      <a:pt x="183" y="11907"/>
                      <a:pt x="0" y="12223"/>
                      <a:pt x="0" y="12483"/>
                    </a:cubicBezTo>
                    <a:lnTo>
                      <a:pt x="0" y="46745"/>
                    </a:lnTo>
                    <a:cubicBezTo>
                      <a:pt x="0" y="47004"/>
                      <a:pt x="170" y="47313"/>
                      <a:pt x="382" y="47436"/>
                    </a:cubicBezTo>
                    <a:cubicBezTo>
                      <a:pt x="483" y="47495"/>
                      <a:pt x="617" y="47525"/>
                      <a:pt x="754" y="47525"/>
                    </a:cubicBezTo>
                    <a:cubicBezTo>
                      <a:pt x="902" y="47525"/>
                      <a:pt x="1054" y="47490"/>
                      <a:pt x="1171" y="47423"/>
                    </a:cubicBezTo>
                    <a:lnTo>
                      <a:pt x="21412" y="35748"/>
                    </a:lnTo>
                    <a:cubicBezTo>
                      <a:pt x="21635" y="35617"/>
                      <a:pt x="21818" y="35301"/>
                      <a:pt x="21818" y="35042"/>
                    </a:cubicBezTo>
                    <a:lnTo>
                      <a:pt x="21818" y="781"/>
                    </a:lnTo>
                    <a:cubicBezTo>
                      <a:pt x="21818" y="521"/>
                      <a:pt x="21648" y="211"/>
                      <a:pt x="21435" y="88"/>
                    </a:cubicBezTo>
                    <a:cubicBezTo>
                      <a:pt x="21335" y="29"/>
                      <a:pt x="21200" y="0"/>
                      <a:pt x="2106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227;p43">
                <a:extLst>
                  <a:ext uri="{FF2B5EF4-FFF2-40B4-BE49-F238E27FC236}">
                    <a16:creationId xmlns:a16="http://schemas.microsoft.com/office/drawing/2014/main" id="{A3B85F00-B5E5-41E6-939F-953BE3E5120E}"/>
                  </a:ext>
                </a:extLst>
              </p:cNvPr>
              <p:cNvSpPr/>
              <p:nvPr/>
            </p:nvSpPr>
            <p:spPr>
              <a:xfrm>
                <a:off x="4641137" y="3273724"/>
                <a:ext cx="410032" cy="915032"/>
              </a:xfrm>
              <a:custGeom>
                <a:avLst/>
                <a:gdLst/>
                <a:ahLst/>
                <a:cxnLst/>
                <a:rect l="l" t="t" r="r" b="b"/>
                <a:pathLst>
                  <a:path w="21057" h="46991" extrusionOk="0">
                    <a:moveTo>
                      <a:pt x="20831" y="1"/>
                    </a:moveTo>
                    <a:cubicBezTo>
                      <a:pt x="20777" y="1"/>
                      <a:pt x="20715" y="19"/>
                      <a:pt x="20651" y="56"/>
                    </a:cubicBezTo>
                    <a:lnTo>
                      <a:pt x="410" y="11729"/>
                    </a:lnTo>
                    <a:cubicBezTo>
                      <a:pt x="184" y="11858"/>
                      <a:pt x="1" y="12174"/>
                      <a:pt x="1" y="12434"/>
                    </a:cubicBezTo>
                    <a:lnTo>
                      <a:pt x="1" y="46699"/>
                    </a:lnTo>
                    <a:cubicBezTo>
                      <a:pt x="1" y="46883"/>
                      <a:pt x="93" y="46990"/>
                      <a:pt x="228" y="46990"/>
                    </a:cubicBezTo>
                    <a:cubicBezTo>
                      <a:pt x="283" y="46990"/>
                      <a:pt x="345" y="46973"/>
                      <a:pt x="410" y="46935"/>
                    </a:cubicBezTo>
                    <a:lnTo>
                      <a:pt x="20651" y="35260"/>
                    </a:lnTo>
                    <a:cubicBezTo>
                      <a:pt x="20874" y="35129"/>
                      <a:pt x="21057" y="34813"/>
                      <a:pt x="21057" y="34554"/>
                    </a:cubicBezTo>
                    <a:lnTo>
                      <a:pt x="21057" y="293"/>
                    </a:lnTo>
                    <a:cubicBezTo>
                      <a:pt x="21057" y="108"/>
                      <a:pt x="20964" y="1"/>
                      <a:pt x="20831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7228;p43">
                <a:extLst>
                  <a:ext uri="{FF2B5EF4-FFF2-40B4-BE49-F238E27FC236}">
                    <a16:creationId xmlns:a16="http://schemas.microsoft.com/office/drawing/2014/main" id="{444E57E2-387F-455E-BBCD-BAB3C349E1CB}"/>
                  </a:ext>
                </a:extLst>
              </p:cNvPr>
              <p:cNvSpPr/>
              <p:nvPr/>
            </p:nvSpPr>
            <p:spPr>
              <a:xfrm>
                <a:off x="4685318" y="3355837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3" y="0"/>
                    </a:moveTo>
                    <a:cubicBezTo>
                      <a:pt x="15755" y="0"/>
                      <a:pt x="15700" y="16"/>
                      <a:pt x="15641" y="50"/>
                    </a:cubicBezTo>
                    <a:lnTo>
                      <a:pt x="360" y="8872"/>
                    </a:lnTo>
                    <a:cubicBezTo>
                      <a:pt x="160" y="8989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1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29"/>
                      <a:pt x="16001" y="399"/>
                    </a:cubicBezTo>
                    <a:lnTo>
                      <a:pt x="16001" y="256"/>
                    </a:lnTo>
                    <a:cubicBezTo>
                      <a:pt x="16001" y="94"/>
                      <a:pt x="15921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229;p43">
                <a:extLst>
                  <a:ext uri="{FF2B5EF4-FFF2-40B4-BE49-F238E27FC236}">
                    <a16:creationId xmlns:a16="http://schemas.microsoft.com/office/drawing/2014/main" id="{705D421B-5A65-4EF4-8142-B1A56DA3B503}"/>
                  </a:ext>
                </a:extLst>
              </p:cNvPr>
              <p:cNvSpPr/>
              <p:nvPr/>
            </p:nvSpPr>
            <p:spPr>
              <a:xfrm>
                <a:off x="4685318" y="3403114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4" y="1"/>
                    </a:moveTo>
                    <a:cubicBezTo>
                      <a:pt x="15755" y="1"/>
                      <a:pt x="15700" y="17"/>
                      <a:pt x="15641" y="51"/>
                    </a:cubicBezTo>
                    <a:lnTo>
                      <a:pt x="360" y="8873"/>
                    </a:lnTo>
                    <a:cubicBezTo>
                      <a:pt x="160" y="8988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7230;p43">
                <a:extLst>
                  <a:ext uri="{FF2B5EF4-FFF2-40B4-BE49-F238E27FC236}">
                    <a16:creationId xmlns:a16="http://schemas.microsoft.com/office/drawing/2014/main" id="{A10755C5-F72D-4B38-A5ED-D60BDD54E70E}"/>
                  </a:ext>
                </a:extLst>
              </p:cNvPr>
              <p:cNvSpPr/>
              <p:nvPr/>
            </p:nvSpPr>
            <p:spPr>
              <a:xfrm>
                <a:off x="4685318" y="3450391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3" y="1"/>
                    </a:moveTo>
                    <a:cubicBezTo>
                      <a:pt x="15755" y="1"/>
                      <a:pt x="15700" y="17"/>
                      <a:pt x="15641" y="51"/>
                    </a:cubicBezTo>
                    <a:lnTo>
                      <a:pt x="360" y="8872"/>
                    </a:lnTo>
                    <a:cubicBezTo>
                      <a:pt x="160" y="8989"/>
                      <a:pt x="0" y="9265"/>
                      <a:pt x="0" y="9494"/>
                    </a:cubicBezTo>
                    <a:lnTo>
                      <a:pt x="0" y="9638"/>
                    </a:lnTo>
                    <a:cubicBezTo>
                      <a:pt x="0" y="9801"/>
                      <a:pt x="81" y="9895"/>
                      <a:pt x="200" y="9895"/>
                    </a:cubicBezTo>
                    <a:cubicBezTo>
                      <a:pt x="248" y="9895"/>
                      <a:pt x="302" y="9880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8"/>
                    </a:lnTo>
                    <a:cubicBezTo>
                      <a:pt x="16001" y="95"/>
                      <a:pt x="15921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7231;p43">
                <a:extLst>
                  <a:ext uri="{FF2B5EF4-FFF2-40B4-BE49-F238E27FC236}">
                    <a16:creationId xmlns:a16="http://schemas.microsoft.com/office/drawing/2014/main" id="{8F7891B4-011C-4BDA-98C4-D256295C3B8D}"/>
                  </a:ext>
                </a:extLst>
              </p:cNvPr>
              <p:cNvSpPr/>
              <p:nvPr/>
            </p:nvSpPr>
            <p:spPr>
              <a:xfrm>
                <a:off x="4685318" y="3497688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3" y="0"/>
                    </a:moveTo>
                    <a:cubicBezTo>
                      <a:pt x="15755" y="0"/>
                      <a:pt x="15700" y="16"/>
                      <a:pt x="15641" y="50"/>
                    </a:cubicBezTo>
                    <a:lnTo>
                      <a:pt x="360" y="8872"/>
                    </a:lnTo>
                    <a:cubicBezTo>
                      <a:pt x="160" y="8988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4"/>
                      <a:pt x="200" y="9894"/>
                    </a:cubicBezTo>
                    <a:cubicBezTo>
                      <a:pt x="248" y="9894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8"/>
                      <a:pt x="16001" y="629"/>
                      <a:pt x="16001" y="399"/>
                    </a:cubicBezTo>
                    <a:lnTo>
                      <a:pt x="16001" y="256"/>
                    </a:lnTo>
                    <a:cubicBezTo>
                      <a:pt x="16001" y="94"/>
                      <a:pt x="15921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232;p43">
                <a:extLst>
                  <a:ext uri="{FF2B5EF4-FFF2-40B4-BE49-F238E27FC236}">
                    <a16:creationId xmlns:a16="http://schemas.microsoft.com/office/drawing/2014/main" id="{00608836-703A-4D9F-BC29-C458F9C36B29}"/>
                  </a:ext>
                </a:extLst>
              </p:cNvPr>
              <p:cNvSpPr/>
              <p:nvPr/>
            </p:nvSpPr>
            <p:spPr>
              <a:xfrm>
                <a:off x="4685318" y="3544965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4" y="0"/>
                    </a:moveTo>
                    <a:cubicBezTo>
                      <a:pt x="15755" y="0"/>
                      <a:pt x="15700" y="17"/>
                      <a:pt x="15641" y="51"/>
                    </a:cubicBezTo>
                    <a:lnTo>
                      <a:pt x="360" y="8872"/>
                    </a:lnTo>
                    <a:cubicBezTo>
                      <a:pt x="160" y="8988"/>
                      <a:pt x="0" y="9264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6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233;p43">
                <a:extLst>
                  <a:ext uri="{FF2B5EF4-FFF2-40B4-BE49-F238E27FC236}">
                    <a16:creationId xmlns:a16="http://schemas.microsoft.com/office/drawing/2014/main" id="{B700E827-B456-442D-ABE6-1C9B1D60E2EC}"/>
                  </a:ext>
                </a:extLst>
              </p:cNvPr>
              <p:cNvSpPr/>
              <p:nvPr/>
            </p:nvSpPr>
            <p:spPr>
              <a:xfrm>
                <a:off x="4685318" y="3592613"/>
                <a:ext cx="311579" cy="192661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4" extrusionOk="0">
                    <a:moveTo>
                      <a:pt x="15802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6"/>
                      <a:pt x="0" y="9266"/>
                      <a:pt x="0" y="9495"/>
                    </a:cubicBezTo>
                    <a:lnTo>
                      <a:pt x="0" y="9639"/>
                    </a:lnTo>
                    <a:cubicBezTo>
                      <a:pt x="0" y="9801"/>
                      <a:pt x="81" y="9893"/>
                      <a:pt x="198" y="9893"/>
                    </a:cubicBezTo>
                    <a:cubicBezTo>
                      <a:pt x="247" y="9893"/>
                      <a:pt x="301" y="9878"/>
                      <a:pt x="360" y="9845"/>
                    </a:cubicBezTo>
                    <a:lnTo>
                      <a:pt x="15641" y="1020"/>
                    </a:lnTo>
                    <a:cubicBezTo>
                      <a:pt x="15841" y="906"/>
                      <a:pt x="16001" y="627"/>
                      <a:pt x="16001" y="398"/>
                    </a:cubicBezTo>
                    <a:lnTo>
                      <a:pt x="16001" y="254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234;p43">
                <a:extLst>
                  <a:ext uri="{FF2B5EF4-FFF2-40B4-BE49-F238E27FC236}">
                    <a16:creationId xmlns:a16="http://schemas.microsoft.com/office/drawing/2014/main" id="{5F8CD7BD-E5FE-458C-A684-B18D03C1D9BA}"/>
                  </a:ext>
                </a:extLst>
              </p:cNvPr>
              <p:cNvSpPr/>
              <p:nvPr/>
            </p:nvSpPr>
            <p:spPr>
              <a:xfrm>
                <a:off x="4685318" y="3639890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2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0"/>
                    </a:lnTo>
                    <a:cubicBezTo>
                      <a:pt x="15841" y="907"/>
                      <a:pt x="16001" y="628"/>
                      <a:pt x="16001" y="398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235;p43">
                <a:extLst>
                  <a:ext uri="{FF2B5EF4-FFF2-40B4-BE49-F238E27FC236}">
                    <a16:creationId xmlns:a16="http://schemas.microsoft.com/office/drawing/2014/main" id="{F370AA01-858A-4C6A-BED5-0A6BBC2CEFCE}"/>
                  </a:ext>
                </a:extLst>
              </p:cNvPr>
              <p:cNvSpPr/>
              <p:nvPr/>
            </p:nvSpPr>
            <p:spPr>
              <a:xfrm>
                <a:off x="4685318" y="3687167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1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6"/>
                      <a:pt x="0" y="9496"/>
                    </a:cubicBezTo>
                    <a:lnTo>
                      <a:pt x="0" y="9639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0"/>
                    </a:lnTo>
                    <a:cubicBezTo>
                      <a:pt x="15841" y="907"/>
                      <a:pt x="16001" y="627"/>
                      <a:pt x="16001" y="398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236;p43">
                <a:extLst>
                  <a:ext uri="{FF2B5EF4-FFF2-40B4-BE49-F238E27FC236}">
                    <a16:creationId xmlns:a16="http://schemas.microsoft.com/office/drawing/2014/main" id="{868B6DD3-BEA1-4188-BCF4-8C164F33A6E6}"/>
                  </a:ext>
                </a:extLst>
              </p:cNvPr>
              <p:cNvSpPr/>
              <p:nvPr/>
            </p:nvSpPr>
            <p:spPr>
              <a:xfrm>
                <a:off x="4685318" y="3734445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2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7"/>
                      <a:pt x="0" y="9496"/>
                    </a:cubicBezTo>
                    <a:lnTo>
                      <a:pt x="0" y="9639"/>
                    </a:lnTo>
                    <a:cubicBezTo>
                      <a:pt x="0" y="9801"/>
                      <a:pt x="80" y="9896"/>
                      <a:pt x="198" y="9896"/>
                    </a:cubicBezTo>
                    <a:cubicBezTo>
                      <a:pt x="246" y="9896"/>
                      <a:pt x="301" y="9880"/>
                      <a:pt x="360" y="9845"/>
                    </a:cubicBezTo>
                    <a:lnTo>
                      <a:pt x="15641" y="1021"/>
                    </a:lnTo>
                    <a:cubicBezTo>
                      <a:pt x="15841" y="907"/>
                      <a:pt x="16001" y="628"/>
                      <a:pt x="16001" y="399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237;p43">
                <a:extLst>
                  <a:ext uri="{FF2B5EF4-FFF2-40B4-BE49-F238E27FC236}">
                    <a16:creationId xmlns:a16="http://schemas.microsoft.com/office/drawing/2014/main" id="{C5144069-9CA4-49FC-AC56-F3EAA095C24C}"/>
                  </a:ext>
                </a:extLst>
              </p:cNvPr>
              <p:cNvSpPr/>
              <p:nvPr/>
            </p:nvSpPr>
            <p:spPr>
              <a:xfrm>
                <a:off x="4685318" y="3781742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2" y="0"/>
                    </a:moveTo>
                    <a:cubicBezTo>
                      <a:pt x="15753" y="0"/>
                      <a:pt x="15699" y="16"/>
                      <a:pt x="15641" y="49"/>
                    </a:cubicBezTo>
                    <a:lnTo>
                      <a:pt x="360" y="8873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19"/>
                    </a:lnTo>
                    <a:cubicBezTo>
                      <a:pt x="15841" y="907"/>
                      <a:pt x="16001" y="627"/>
                      <a:pt x="16001" y="397"/>
                    </a:cubicBezTo>
                    <a:lnTo>
                      <a:pt x="16001" y="255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238;p43">
                <a:extLst>
                  <a:ext uri="{FF2B5EF4-FFF2-40B4-BE49-F238E27FC236}">
                    <a16:creationId xmlns:a16="http://schemas.microsoft.com/office/drawing/2014/main" id="{1B2A1333-FBD1-4856-8833-EE8E3C10F881}"/>
                  </a:ext>
                </a:extLst>
              </p:cNvPr>
              <p:cNvSpPr/>
              <p:nvPr/>
            </p:nvSpPr>
            <p:spPr>
              <a:xfrm>
                <a:off x="4685318" y="3829214"/>
                <a:ext cx="31157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6" extrusionOk="0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9"/>
                    </a:cubicBezTo>
                    <a:lnTo>
                      <a:pt x="360" y="8873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3"/>
                    </a:lnTo>
                    <a:cubicBezTo>
                      <a:pt x="15841" y="907"/>
                      <a:pt x="16001" y="631"/>
                      <a:pt x="16001" y="402"/>
                    </a:cubicBezTo>
                    <a:lnTo>
                      <a:pt x="16001" y="258"/>
                    </a:lnTo>
                    <a:cubicBezTo>
                      <a:pt x="16001" y="95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239;p43">
                <a:extLst>
                  <a:ext uri="{FF2B5EF4-FFF2-40B4-BE49-F238E27FC236}">
                    <a16:creationId xmlns:a16="http://schemas.microsoft.com/office/drawing/2014/main" id="{0C0AA47A-DD13-4887-9358-79E733E8E3BA}"/>
                  </a:ext>
                </a:extLst>
              </p:cNvPr>
              <p:cNvSpPr/>
              <p:nvPr/>
            </p:nvSpPr>
            <p:spPr>
              <a:xfrm>
                <a:off x="4685318" y="3876510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6"/>
                      <a:pt x="0" y="9265"/>
                      <a:pt x="0" y="9495"/>
                    </a:cubicBezTo>
                    <a:lnTo>
                      <a:pt x="0" y="9638"/>
                    </a:lnTo>
                    <a:cubicBezTo>
                      <a:pt x="0" y="9800"/>
                      <a:pt x="80" y="9894"/>
                      <a:pt x="197" y="9894"/>
                    </a:cubicBezTo>
                    <a:cubicBezTo>
                      <a:pt x="246" y="9894"/>
                      <a:pt x="301" y="9878"/>
                      <a:pt x="360" y="9844"/>
                    </a:cubicBezTo>
                    <a:lnTo>
                      <a:pt x="15641" y="1022"/>
                    </a:lnTo>
                    <a:cubicBezTo>
                      <a:pt x="15841" y="906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240;p43">
                <a:extLst>
                  <a:ext uri="{FF2B5EF4-FFF2-40B4-BE49-F238E27FC236}">
                    <a16:creationId xmlns:a16="http://schemas.microsoft.com/office/drawing/2014/main" id="{FB167565-DAE1-4BCB-85A8-03AB0A3A31C5}"/>
                  </a:ext>
                </a:extLst>
              </p:cNvPr>
              <p:cNvSpPr/>
              <p:nvPr/>
            </p:nvSpPr>
            <p:spPr>
              <a:xfrm>
                <a:off x="4685318" y="3923788"/>
                <a:ext cx="31157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1" h="9895" extrusionOk="0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9"/>
                      <a:pt x="0" y="9265"/>
                      <a:pt x="0" y="9495"/>
                    </a:cubicBezTo>
                    <a:lnTo>
                      <a:pt x="0" y="9638"/>
                    </a:lnTo>
                    <a:cubicBezTo>
                      <a:pt x="0" y="9800"/>
                      <a:pt x="80" y="9895"/>
                      <a:pt x="198" y="9895"/>
                    </a:cubicBezTo>
                    <a:cubicBezTo>
                      <a:pt x="246" y="9895"/>
                      <a:pt x="301" y="9878"/>
                      <a:pt x="360" y="9844"/>
                    </a:cubicBezTo>
                    <a:lnTo>
                      <a:pt x="15641" y="1023"/>
                    </a:lnTo>
                    <a:cubicBezTo>
                      <a:pt x="15841" y="906"/>
                      <a:pt x="16001" y="630"/>
                      <a:pt x="16001" y="401"/>
                    </a:cubicBezTo>
                    <a:lnTo>
                      <a:pt x="16001" y="258"/>
                    </a:lnTo>
                    <a:cubicBezTo>
                      <a:pt x="16001" y="94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7241;p43">
                <a:extLst>
                  <a:ext uri="{FF2B5EF4-FFF2-40B4-BE49-F238E27FC236}">
                    <a16:creationId xmlns:a16="http://schemas.microsoft.com/office/drawing/2014/main" id="{38C60828-190A-45C6-B9DB-D4A1A72C7A2B}"/>
                  </a:ext>
                </a:extLst>
              </p:cNvPr>
              <p:cNvSpPr/>
              <p:nvPr/>
            </p:nvSpPr>
            <p:spPr>
              <a:xfrm>
                <a:off x="4626319" y="3499440"/>
                <a:ext cx="21770" cy="690183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35444" extrusionOk="0">
                    <a:moveTo>
                      <a:pt x="120" y="0"/>
                    </a:moveTo>
                    <a:cubicBezTo>
                      <a:pt x="47" y="130"/>
                      <a:pt x="0" y="273"/>
                      <a:pt x="0" y="403"/>
                    </a:cubicBezTo>
                    <a:lnTo>
                      <a:pt x="0" y="34665"/>
                    </a:lnTo>
                    <a:cubicBezTo>
                      <a:pt x="0" y="34924"/>
                      <a:pt x="170" y="35233"/>
                      <a:pt x="382" y="35356"/>
                    </a:cubicBezTo>
                    <a:cubicBezTo>
                      <a:pt x="483" y="35415"/>
                      <a:pt x="617" y="35444"/>
                      <a:pt x="754" y="35444"/>
                    </a:cubicBezTo>
                    <a:cubicBezTo>
                      <a:pt x="881" y="35444"/>
                      <a:pt x="1011" y="35419"/>
                      <a:pt x="1118" y="35369"/>
                    </a:cubicBezTo>
                    <a:lnTo>
                      <a:pt x="1118" y="35369"/>
                    </a:lnTo>
                    <a:cubicBezTo>
                      <a:pt x="1072" y="35388"/>
                      <a:pt x="1029" y="35397"/>
                      <a:pt x="990" y="35397"/>
                    </a:cubicBezTo>
                    <a:cubicBezTo>
                      <a:pt x="855" y="35397"/>
                      <a:pt x="762" y="35292"/>
                      <a:pt x="762" y="35107"/>
                    </a:cubicBezTo>
                    <a:lnTo>
                      <a:pt x="762" y="842"/>
                    </a:lnTo>
                    <a:cubicBezTo>
                      <a:pt x="762" y="715"/>
                      <a:pt x="809" y="569"/>
                      <a:pt x="881" y="442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7242;p43">
                <a:extLst>
                  <a:ext uri="{FF2B5EF4-FFF2-40B4-BE49-F238E27FC236}">
                    <a16:creationId xmlns:a16="http://schemas.microsoft.com/office/drawing/2014/main" id="{662A4916-BF65-4EFE-9E9D-5BC9CA0B39BB}"/>
                  </a:ext>
                </a:extLst>
              </p:cNvPr>
              <p:cNvSpPr/>
              <p:nvPr/>
            </p:nvSpPr>
            <p:spPr>
              <a:xfrm>
                <a:off x="4357319" y="3460069"/>
                <a:ext cx="865338" cy="985250"/>
              </a:xfrm>
              <a:custGeom>
                <a:avLst/>
                <a:gdLst/>
                <a:ahLst/>
                <a:cxnLst/>
                <a:rect l="l" t="t" r="r" b="b"/>
                <a:pathLst>
                  <a:path w="44439" h="50597" extrusionOk="0">
                    <a:moveTo>
                      <a:pt x="43616" y="1"/>
                    </a:moveTo>
                    <a:cubicBezTo>
                      <a:pt x="43551" y="1"/>
                      <a:pt x="43486" y="15"/>
                      <a:pt x="43436" y="43"/>
                    </a:cubicBezTo>
                    <a:lnTo>
                      <a:pt x="36877" y="3832"/>
                    </a:lnTo>
                    <a:lnTo>
                      <a:pt x="6917" y="21129"/>
                    </a:lnTo>
                    <a:cubicBezTo>
                      <a:pt x="6870" y="21156"/>
                      <a:pt x="6823" y="21202"/>
                      <a:pt x="6780" y="21256"/>
                    </a:cubicBezTo>
                    <a:cubicBezTo>
                      <a:pt x="6777" y="21262"/>
                      <a:pt x="6773" y="21265"/>
                      <a:pt x="6773" y="21268"/>
                    </a:cubicBezTo>
                    <a:cubicBezTo>
                      <a:pt x="6757" y="21292"/>
                      <a:pt x="6740" y="21322"/>
                      <a:pt x="6723" y="21348"/>
                    </a:cubicBezTo>
                    <a:cubicBezTo>
                      <a:pt x="6710" y="21375"/>
                      <a:pt x="6697" y="21405"/>
                      <a:pt x="6690" y="21435"/>
                    </a:cubicBezTo>
                    <a:lnTo>
                      <a:pt x="1255" y="44976"/>
                    </a:lnTo>
                    <a:lnTo>
                      <a:pt x="397" y="48691"/>
                    </a:lnTo>
                    <a:lnTo>
                      <a:pt x="200" y="49546"/>
                    </a:lnTo>
                    <a:cubicBezTo>
                      <a:pt x="194" y="49572"/>
                      <a:pt x="187" y="49600"/>
                      <a:pt x="180" y="49623"/>
                    </a:cubicBezTo>
                    <a:lnTo>
                      <a:pt x="1" y="50404"/>
                    </a:lnTo>
                    <a:cubicBezTo>
                      <a:pt x="219" y="50533"/>
                      <a:pt x="513" y="50597"/>
                      <a:pt x="812" y="50597"/>
                    </a:cubicBezTo>
                    <a:cubicBezTo>
                      <a:pt x="845" y="50597"/>
                      <a:pt x="879" y="50596"/>
                      <a:pt x="912" y="50594"/>
                    </a:cubicBezTo>
                    <a:cubicBezTo>
                      <a:pt x="1209" y="50584"/>
                      <a:pt x="1508" y="50507"/>
                      <a:pt x="1740" y="50375"/>
                    </a:cubicBezTo>
                    <a:lnTo>
                      <a:pt x="36824" y="30117"/>
                    </a:lnTo>
                    <a:cubicBezTo>
                      <a:pt x="37319" y="29830"/>
                      <a:pt x="37825" y="29149"/>
                      <a:pt x="37955" y="28590"/>
                    </a:cubicBezTo>
                    <a:lnTo>
                      <a:pt x="38500" y="26235"/>
                    </a:lnTo>
                    <a:lnTo>
                      <a:pt x="44411" y="628"/>
                    </a:lnTo>
                    <a:cubicBezTo>
                      <a:pt x="44438" y="519"/>
                      <a:pt x="44378" y="379"/>
                      <a:pt x="44282" y="323"/>
                    </a:cubicBezTo>
                    <a:lnTo>
                      <a:pt x="43795" y="43"/>
                    </a:lnTo>
                    <a:cubicBezTo>
                      <a:pt x="43746" y="15"/>
                      <a:pt x="43681" y="1"/>
                      <a:pt x="43616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243;p43">
                <a:extLst>
                  <a:ext uri="{FF2B5EF4-FFF2-40B4-BE49-F238E27FC236}">
                    <a16:creationId xmlns:a16="http://schemas.microsoft.com/office/drawing/2014/main" id="{E5568D46-4715-4899-B4A9-9734CD036F04}"/>
                  </a:ext>
                </a:extLst>
              </p:cNvPr>
              <p:cNvSpPr/>
              <p:nvPr/>
            </p:nvSpPr>
            <p:spPr>
              <a:xfrm>
                <a:off x="4489337" y="3460069"/>
                <a:ext cx="732925" cy="423430"/>
              </a:xfrm>
              <a:custGeom>
                <a:avLst/>
                <a:gdLst/>
                <a:ahLst/>
                <a:cxnLst/>
                <a:rect l="l" t="t" r="r" b="b"/>
                <a:pathLst>
                  <a:path w="37639" h="21745" extrusionOk="0">
                    <a:moveTo>
                      <a:pt x="36836" y="1"/>
                    </a:moveTo>
                    <a:cubicBezTo>
                      <a:pt x="36771" y="1"/>
                      <a:pt x="36706" y="15"/>
                      <a:pt x="36656" y="43"/>
                    </a:cubicBezTo>
                    <a:lnTo>
                      <a:pt x="137" y="21129"/>
                    </a:lnTo>
                    <a:cubicBezTo>
                      <a:pt x="90" y="21156"/>
                      <a:pt x="43" y="21202"/>
                      <a:pt x="0" y="21256"/>
                    </a:cubicBezTo>
                    <a:lnTo>
                      <a:pt x="842" y="21744"/>
                    </a:lnTo>
                    <a:cubicBezTo>
                      <a:pt x="882" y="21691"/>
                      <a:pt x="931" y="21641"/>
                      <a:pt x="978" y="21615"/>
                    </a:cubicBezTo>
                    <a:lnTo>
                      <a:pt x="37502" y="529"/>
                    </a:lnTo>
                    <a:cubicBezTo>
                      <a:pt x="37530" y="512"/>
                      <a:pt x="37554" y="505"/>
                      <a:pt x="37575" y="505"/>
                    </a:cubicBezTo>
                    <a:cubicBezTo>
                      <a:pt x="37612" y="505"/>
                      <a:pt x="37636" y="531"/>
                      <a:pt x="37638" y="579"/>
                    </a:cubicBezTo>
                    <a:cubicBezTo>
                      <a:pt x="37638" y="479"/>
                      <a:pt x="37581" y="372"/>
                      <a:pt x="37502" y="323"/>
                    </a:cubicBezTo>
                    <a:lnTo>
                      <a:pt x="37015" y="43"/>
                    </a:lnTo>
                    <a:cubicBezTo>
                      <a:pt x="36966" y="15"/>
                      <a:pt x="36901" y="1"/>
                      <a:pt x="368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244;p43">
                <a:extLst>
                  <a:ext uri="{FF2B5EF4-FFF2-40B4-BE49-F238E27FC236}">
                    <a16:creationId xmlns:a16="http://schemas.microsoft.com/office/drawing/2014/main" id="{7E7AD9E9-8CCA-48D0-B4B0-7CD09080629A}"/>
                  </a:ext>
                </a:extLst>
              </p:cNvPr>
              <p:cNvSpPr/>
              <p:nvPr/>
            </p:nvSpPr>
            <p:spPr>
              <a:xfrm>
                <a:off x="4357319" y="3873940"/>
                <a:ext cx="148419" cy="571362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29342" extrusionOk="0">
                    <a:moveTo>
                      <a:pt x="6780" y="1"/>
                    </a:moveTo>
                    <a:cubicBezTo>
                      <a:pt x="6777" y="7"/>
                      <a:pt x="6773" y="10"/>
                      <a:pt x="6773" y="13"/>
                    </a:cubicBezTo>
                    <a:cubicBezTo>
                      <a:pt x="6757" y="37"/>
                      <a:pt x="6740" y="67"/>
                      <a:pt x="6723" y="93"/>
                    </a:cubicBezTo>
                    <a:cubicBezTo>
                      <a:pt x="6710" y="120"/>
                      <a:pt x="6697" y="150"/>
                      <a:pt x="6690" y="180"/>
                    </a:cubicBezTo>
                    <a:lnTo>
                      <a:pt x="1255" y="23721"/>
                    </a:lnTo>
                    <a:lnTo>
                      <a:pt x="397" y="27436"/>
                    </a:lnTo>
                    <a:lnTo>
                      <a:pt x="200" y="28291"/>
                    </a:lnTo>
                    <a:cubicBezTo>
                      <a:pt x="194" y="28317"/>
                      <a:pt x="187" y="28345"/>
                      <a:pt x="180" y="28368"/>
                    </a:cubicBezTo>
                    <a:lnTo>
                      <a:pt x="1" y="29149"/>
                    </a:lnTo>
                    <a:cubicBezTo>
                      <a:pt x="219" y="29278"/>
                      <a:pt x="513" y="29342"/>
                      <a:pt x="812" y="29342"/>
                    </a:cubicBezTo>
                    <a:cubicBezTo>
                      <a:pt x="845" y="29342"/>
                      <a:pt x="879" y="29341"/>
                      <a:pt x="912" y="29339"/>
                    </a:cubicBezTo>
                    <a:lnTo>
                      <a:pt x="1102" y="28514"/>
                    </a:lnTo>
                    <a:lnTo>
                      <a:pt x="1238" y="27918"/>
                    </a:lnTo>
                    <a:lnTo>
                      <a:pt x="2333" y="23175"/>
                    </a:lnTo>
                    <a:lnTo>
                      <a:pt x="2336" y="23175"/>
                    </a:lnTo>
                    <a:lnTo>
                      <a:pt x="7531" y="666"/>
                    </a:lnTo>
                    <a:cubicBezTo>
                      <a:pt x="7539" y="642"/>
                      <a:pt x="7548" y="615"/>
                      <a:pt x="7559" y="589"/>
                    </a:cubicBezTo>
                    <a:cubicBezTo>
                      <a:pt x="7575" y="555"/>
                      <a:pt x="7598" y="523"/>
                      <a:pt x="7622" y="489"/>
                    </a:cubicBezTo>
                    <a:lnTo>
                      <a:pt x="678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245;p43">
                <a:extLst>
                  <a:ext uri="{FF2B5EF4-FFF2-40B4-BE49-F238E27FC236}">
                    <a16:creationId xmlns:a16="http://schemas.microsoft.com/office/drawing/2014/main" id="{D4275349-230F-4095-9044-531F7BECF36B}"/>
                  </a:ext>
                </a:extLst>
              </p:cNvPr>
              <p:cNvSpPr/>
              <p:nvPr/>
            </p:nvSpPr>
            <p:spPr>
              <a:xfrm>
                <a:off x="4340944" y="4378589"/>
                <a:ext cx="44047" cy="66654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3423" extrusionOk="0">
                    <a:moveTo>
                      <a:pt x="233" y="1"/>
                    </a:moveTo>
                    <a:cubicBezTo>
                      <a:pt x="112" y="1"/>
                      <a:pt x="0" y="99"/>
                      <a:pt x="0" y="235"/>
                    </a:cubicBezTo>
                    <a:lnTo>
                      <a:pt x="0" y="1712"/>
                    </a:lnTo>
                    <a:cubicBezTo>
                      <a:pt x="0" y="2285"/>
                      <a:pt x="376" y="2966"/>
                      <a:pt x="842" y="3232"/>
                    </a:cubicBezTo>
                    <a:cubicBezTo>
                      <a:pt x="1038" y="3346"/>
                      <a:pt x="1291" y="3409"/>
                      <a:pt x="1554" y="3422"/>
                    </a:cubicBezTo>
                    <a:cubicBezTo>
                      <a:pt x="1558" y="3423"/>
                      <a:pt x="1563" y="3423"/>
                      <a:pt x="1567" y="3423"/>
                    </a:cubicBezTo>
                    <a:cubicBezTo>
                      <a:pt x="1674" y="3423"/>
                      <a:pt x="1771" y="3348"/>
                      <a:pt x="1793" y="3243"/>
                    </a:cubicBezTo>
                    <a:lnTo>
                      <a:pt x="1943" y="2597"/>
                    </a:lnTo>
                    <a:lnTo>
                      <a:pt x="2239" y="1313"/>
                    </a:lnTo>
                    <a:cubicBezTo>
                      <a:pt x="2262" y="1213"/>
                      <a:pt x="2216" y="1110"/>
                      <a:pt x="2129" y="1057"/>
                    </a:cubicBezTo>
                    <a:lnTo>
                      <a:pt x="1710" y="817"/>
                    </a:lnTo>
                    <a:cubicBezTo>
                      <a:pt x="1673" y="795"/>
                      <a:pt x="1633" y="785"/>
                      <a:pt x="1593" y="785"/>
                    </a:cubicBezTo>
                    <a:cubicBezTo>
                      <a:pt x="1489" y="785"/>
                      <a:pt x="1390" y="856"/>
                      <a:pt x="1364" y="967"/>
                    </a:cubicBezTo>
                    <a:lnTo>
                      <a:pt x="1301" y="1236"/>
                    </a:lnTo>
                    <a:cubicBezTo>
                      <a:pt x="1273" y="1361"/>
                      <a:pt x="1176" y="1419"/>
                      <a:pt x="1077" y="1419"/>
                    </a:cubicBezTo>
                    <a:cubicBezTo>
                      <a:pt x="960" y="1419"/>
                      <a:pt x="842" y="1337"/>
                      <a:pt x="842" y="1187"/>
                    </a:cubicBezTo>
                    <a:lnTo>
                      <a:pt x="842" y="452"/>
                    </a:lnTo>
                    <a:cubicBezTo>
                      <a:pt x="842" y="369"/>
                      <a:pt x="799" y="292"/>
                      <a:pt x="725" y="249"/>
                    </a:cubicBezTo>
                    <a:lnTo>
                      <a:pt x="349" y="33"/>
                    </a:lnTo>
                    <a:cubicBezTo>
                      <a:pt x="312" y="11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246;p43">
                <a:extLst>
                  <a:ext uri="{FF2B5EF4-FFF2-40B4-BE49-F238E27FC236}">
                    <a16:creationId xmlns:a16="http://schemas.microsoft.com/office/drawing/2014/main" id="{85DEB526-68AC-46AD-BAAD-CBD50E48F3A3}"/>
                  </a:ext>
                </a:extLst>
              </p:cNvPr>
              <p:cNvSpPr/>
              <p:nvPr/>
            </p:nvSpPr>
            <p:spPr>
              <a:xfrm>
                <a:off x="4311600" y="4263121"/>
                <a:ext cx="255421" cy="300071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15410" extrusionOk="0">
                    <a:moveTo>
                      <a:pt x="7943" y="1"/>
                    </a:moveTo>
                    <a:cubicBezTo>
                      <a:pt x="7207" y="1"/>
                      <a:pt x="6376" y="241"/>
                      <a:pt x="5496" y="750"/>
                    </a:cubicBezTo>
                    <a:cubicBezTo>
                      <a:pt x="4082" y="1561"/>
                      <a:pt x="2798" y="2919"/>
                      <a:pt x="1827" y="4489"/>
                    </a:cubicBezTo>
                    <a:cubicBezTo>
                      <a:pt x="706" y="6299"/>
                      <a:pt x="0" y="8390"/>
                      <a:pt x="0" y="10266"/>
                    </a:cubicBezTo>
                    <a:cubicBezTo>
                      <a:pt x="0" y="12016"/>
                      <a:pt x="612" y="13244"/>
                      <a:pt x="1604" y="13819"/>
                    </a:cubicBezTo>
                    <a:lnTo>
                      <a:pt x="1604" y="13823"/>
                    </a:lnTo>
                    <a:lnTo>
                      <a:pt x="1610" y="13826"/>
                    </a:lnTo>
                    <a:lnTo>
                      <a:pt x="3636" y="14984"/>
                    </a:lnTo>
                    <a:cubicBezTo>
                      <a:pt x="4075" y="15263"/>
                      <a:pt x="4592" y="15410"/>
                      <a:pt x="5166" y="15410"/>
                    </a:cubicBezTo>
                    <a:cubicBezTo>
                      <a:pt x="5904" y="15410"/>
                      <a:pt x="6737" y="15168"/>
                      <a:pt x="7618" y="14657"/>
                    </a:cubicBezTo>
                    <a:cubicBezTo>
                      <a:pt x="10655" y="12908"/>
                      <a:pt x="13117" y="8643"/>
                      <a:pt x="13117" y="5141"/>
                    </a:cubicBezTo>
                    <a:cubicBezTo>
                      <a:pt x="13117" y="3314"/>
                      <a:pt x="12448" y="2057"/>
                      <a:pt x="11380" y="1515"/>
                    </a:cubicBezTo>
                    <a:lnTo>
                      <a:pt x="9384" y="364"/>
                    </a:lnTo>
                    <a:lnTo>
                      <a:pt x="9377" y="364"/>
                    </a:lnTo>
                    <a:lnTo>
                      <a:pt x="9357" y="351"/>
                    </a:lnTo>
                    <a:lnTo>
                      <a:pt x="9357" y="354"/>
                    </a:lnTo>
                    <a:cubicBezTo>
                      <a:pt x="8944" y="122"/>
                      <a:pt x="8467" y="1"/>
                      <a:pt x="79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247;p43">
                <a:extLst>
                  <a:ext uri="{FF2B5EF4-FFF2-40B4-BE49-F238E27FC236}">
                    <a16:creationId xmlns:a16="http://schemas.microsoft.com/office/drawing/2014/main" id="{8291F968-1A8F-4D00-A5E8-54CFF7638F2D}"/>
                  </a:ext>
                </a:extLst>
              </p:cNvPr>
              <p:cNvSpPr/>
              <p:nvPr/>
            </p:nvSpPr>
            <p:spPr>
              <a:xfrm>
                <a:off x="4311600" y="4386202"/>
                <a:ext cx="70043" cy="168242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8640" extrusionOk="0">
                    <a:moveTo>
                      <a:pt x="3170" y="8393"/>
                    </a:moveTo>
                    <a:lnTo>
                      <a:pt x="3597" y="8640"/>
                    </a:lnTo>
                    <a:lnTo>
                      <a:pt x="3597" y="8640"/>
                    </a:lnTo>
                    <a:lnTo>
                      <a:pt x="3170" y="8393"/>
                    </a:lnTo>
                    <a:close/>
                    <a:moveTo>
                      <a:pt x="1604" y="7498"/>
                    </a:moveTo>
                    <a:lnTo>
                      <a:pt x="1604" y="7502"/>
                    </a:lnTo>
                    <a:lnTo>
                      <a:pt x="1604" y="7502"/>
                    </a:lnTo>
                    <a:lnTo>
                      <a:pt x="1604" y="7498"/>
                    </a:lnTo>
                    <a:lnTo>
                      <a:pt x="1604" y="7498"/>
                    </a:lnTo>
                    <a:close/>
                    <a:moveTo>
                      <a:pt x="104" y="5127"/>
                    </a:moveTo>
                    <a:cubicBezTo>
                      <a:pt x="273" y="6011"/>
                      <a:pt x="639" y="6704"/>
                      <a:pt x="1151" y="7169"/>
                    </a:cubicBezTo>
                    <a:cubicBezTo>
                      <a:pt x="639" y="6704"/>
                      <a:pt x="273" y="6011"/>
                      <a:pt x="104" y="5127"/>
                    </a:cubicBezTo>
                    <a:close/>
                    <a:moveTo>
                      <a:pt x="104" y="5120"/>
                    </a:moveTo>
                    <a:lnTo>
                      <a:pt x="104" y="5123"/>
                    </a:lnTo>
                    <a:lnTo>
                      <a:pt x="104" y="5120"/>
                    </a:lnTo>
                    <a:close/>
                    <a:moveTo>
                      <a:pt x="878" y="1"/>
                    </a:moveTo>
                    <a:cubicBezTo>
                      <a:pt x="323" y="1311"/>
                      <a:pt x="0" y="2678"/>
                      <a:pt x="0" y="3945"/>
                    </a:cubicBezTo>
                    <a:lnTo>
                      <a:pt x="0" y="3945"/>
                    </a:lnTo>
                    <a:cubicBezTo>
                      <a:pt x="0" y="2678"/>
                      <a:pt x="323" y="1311"/>
                      <a:pt x="878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248;p43">
                <a:extLst>
                  <a:ext uri="{FF2B5EF4-FFF2-40B4-BE49-F238E27FC236}">
                    <a16:creationId xmlns:a16="http://schemas.microsoft.com/office/drawing/2014/main" id="{8ECC8A88-8B2B-429D-9194-38D6F922E74E}"/>
                  </a:ext>
                </a:extLst>
              </p:cNvPr>
              <p:cNvSpPr/>
              <p:nvPr/>
            </p:nvSpPr>
            <p:spPr>
              <a:xfrm>
                <a:off x="4311600" y="4350511"/>
                <a:ext cx="76897" cy="20393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10473" extrusionOk="0">
                    <a:moveTo>
                      <a:pt x="1827" y="1"/>
                    </a:moveTo>
                    <a:cubicBezTo>
                      <a:pt x="1464" y="586"/>
                      <a:pt x="1145" y="1205"/>
                      <a:pt x="878" y="1834"/>
                    </a:cubicBezTo>
                    <a:cubicBezTo>
                      <a:pt x="323" y="3144"/>
                      <a:pt x="0" y="4511"/>
                      <a:pt x="0" y="5778"/>
                    </a:cubicBezTo>
                    <a:cubicBezTo>
                      <a:pt x="0" y="6201"/>
                      <a:pt x="37" y="6593"/>
                      <a:pt x="104" y="6953"/>
                    </a:cubicBezTo>
                    <a:lnTo>
                      <a:pt x="104" y="6956"/>
                    </a:lnTo>
                    <a:lnTo>
                      <a:pt x="104" y="6960"/>
                    </a:lnTo>
                    <a:cubicBezTo>
                      <a:pt x="273" y="7844"/>
                      <a:pt x="639" y="8537"/>
                      <a:pt x="1151" y="9002"/>
                    </a:cubicBezTo>
                    <a:cubicBezTo>
                      <a:pt x="1291" y="9128"/>
                      <a:pt x="1441" y="9238"/>
                      <a:pt x="1604" y="9331"/>
                    </a:cubicBezTo>
                    <a:lnTo>
                      <a:pt x="1604" y="9335"/>
                    </a:lnTo>
                    <a:lnTo>
                      <a:pt x="1610" y="9335"/>
                    </a:lnTo>
                    <a:lnTo>
                      <a:pt x="3170" y="10226"/>
                    </a:lnTo>
                    <a:lnTo>
                      <a:pt x="3597" y="10473"/>
                    </a:lnTo>
                    <a:cubicBezTo>
                      <a:pt x="2682" y="9867"/>
                      <a:pt x="2123" y="8669"/>
                      <a:pt x="2123" y="6996"/>
                    </a:cubicBezTo>
                    <a:cubicBezTo>
                      <a:pt x="2123" y="5124"/>
                      <a:pt x="2825" y="3034"/>
                      <a:pt x="3949" y="1225"/>
                    </a:cubicBezTo>
                    <a:lnTo>
                      <a:pt x="18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7249;p43">
                <a:extLst>
                  <a:ext uri="{FF2B5EF4-FFF2-40B4-BE49-F238E27FC236}">
                    <a16:creationId xmlns:a16="http://schemas.microsoft.com/office/drawing/2014/main" id="{C83BE639-D517-4220-958C-0476538E25C6}"/>
                  </a:ext>
                </a:extLst>
              </p:cNvPr>
              <p:cNvSpPr/>
              <p:nvPr/>
            </p:nvSpPr>
            <p:spPr>
              <a:xfrm>
                <a:off x="4493796" y="4269956"/>
                <a:ext cx="467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3" extrusionOk="0">
                    <a:moveTo>
                      <a:pt x="0" y="0"/>
                    </a:moveTo>
                    <a:lnTo>
                      <a:pt x="20" y="13"/>
                    </a:lnTo>
                    <a:lnTo>
                      <a:pt x="2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7250;p43">
                <a:extLst>
                  <a:ext uri="{FF2B5EF4-FFF2-40B4-BE49-F238E27FC236}">
                    <a16:creationId xmlns:a16="http://schemas.microsoft.com/office/drawing/2014/main" id="{0D2F77F6-9120-4414-8ADC-BB39E0F6529E}"/>
                  </a:ext>
                </a:extLst>
              </p:cNvPr>
              <p:cNvSpPr/>
              <p:nvPr/>
            </p:nvSpPr>
            <p:spPr>
              <a:xfrm>
                <a:off x="4347155" y="4263141"/>
                <a:ext cx="185281" cy="111227"/>
              </a:xfrm>
              <a:custGeom>
                <a:avLst/>
                <a:gdLst/>
                <a:ahLst/>
                <a:cxnLst/>
                <a:rect l="l" t="t" r="r" b="b"/>
                <a:pathLst>
                  <a:path w="9515" h="5712" extrusionOk="0">
                    <a:moveTo>
                      <a:pt x="6114" y="0"/>
                    </a:moveTo>
                    <a:cubicBezTo>
                      <a:pt x="5379" y="0"/>
                      <a:pt x="4548" y="240"/>
                      <a:pt x="3670" y="749"/>
                    </a:cubicBezTo>
                    <a:cubicBezTo>
                      <a:pt x="2259" y="1560"/>
                      <a:pt x="972" y="2918"/>
                      <a:pt x="1" y="4488"/>
                    </a:cubicBezTo>
                    <a:lnTo>
                      <a:pt x="2123" y="5712"/>
                    </a:lnTo>
                    <a:cubicBezTo>
                      <a:pt x="3094" y="4142"/>
                      <a:pt x="4381" y="2781"/>
                      <a:pt x="5792" y="1967"/>
                    </a:cubicBezTo>
                    <a:cubicBezTo>
                      <a:pt x="6676" y="1457"/>
                      <a:pt x="7508" y="1215"/>
                      <a:pt x="8247" y="1215"/>
                    </a:cubicBezTo>
                    <a:cubicBezTo>
                      <a:pt x="8709" y="1215"/>
                      <a:pt x="9135" y="1311"/>
                      <a:pt x="9514" y="1494"/>
                    </a:cubicBezTo>
                    <a:lnTo>
                      <a:pt x="8167" y="716"/>
                    </a:lnTo>
                    <a:lnTo>
                      <a:pt x="7558" y="363"/>
                    </a:lnTo>
                    <a:lnTo>
                      <a:pt x="7551" y="363"/>
                    </a:lnTo>
                    <a:lnTo>
                      <a:pt x="7531" y="350"/>
                    </a:lnTo>
                    <a:lnTo>
                      <a:pt x="7531" y="353"/>
                    </a:lnTo>
                    <a:cubicBezTo>
                      <a:pt x="7408" y="286"/>
                      <a:pt x="7282" y="226"/>
                      <a:pt x="7152" y="180"/>
                    </a:cubicBezTo>
                    <a:cubicBezTo>
                      <a:pt x="6833" y="60"/>
                      <a:pt x="6487" y="0"/>
                      <a:pt x="61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7251;p43">
                <a:extLst>
                  <a:ext uri="{FF2B5EF4-FFF2-40B4-BE49-F238E27FC236}">
                    <a16:creationId xmlns:a16="http://schemas.microsoft.com/office/drawing/2014/main" id="{45F81A8A-9AC5-4189-A42E-C235F6970475}"/>
                  </a:ext>
                </a:extLst>
              </p:cNvPr>
              <p:cNvSpPr/>
              <p:nvPr/>
            </p:nvSpPr>
            <p:spPr>
              <a:xfrm>
                <a:off x="4415500" y="4354678"/>
                <a:ext cx="88872" cy="140591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7220" extrusionOk="0">
                    <a:moveTo>
                      <a:pt x="2896" y="1"/>
                    </a:moveTo>
                    <a:cubicBezTo>
                      <a:pt x="2871" y="1"/>
                      <a:pt x="2845" y="9"/>
                      <a:pt x="2817" y="26"/>
                    </a:cubicBezTo>
                    <a:lnTo>
                      <a:pt x="1756" y="635"/>
                    </a:lnTo>
                    <a:cubicBezTo>
                      <a:pt x="1697" y="671"/>
                      <a:pt x="1643" y="738"/>
                      <a:pt x="1597" y="831"/>
                    </a:cubicBezTo>
                    <a:cubicBezTo>
                      <a:pt x="1554" y="928"/>
                      <a:pt x="1530" y="1021"/>
                      <a:pt x="1530" y="1118"/>
                    </a:cubicBezTo>
                    <a:lnTo>
                      <a:pt x="1530" y="3043"/>
                    </a:lnTo>
                    <a:lnTo>
                      <a:pt x="226" y="3795"/>
                    </a:lnTo>
                    <a:cubicBezTo>
                      <a:pt x="166" y="3832"/>
                      <a:pt x="113" y="3898"/>
                      <a:pt x="66" y="3992"/>
                    </a:cubicBezTo>
                    <a:cubicBezTo>
                      <a:pt x="23" y="4087"/>
                      <a:pt x="0" y="4181"/>
                      <a:pt x="0" y="4277"/>
                    </a:cubicBezTo>
                    <a:lnTo>
                      <a:pt x="0" y="5584"/>
                    </a:lnTo>
                    <a:cubicBezTo>
                      <a:pt x="0" y="5678"/>
                      <a:pt x="23" y="5748"/>
                      <a:pt x="66" y="5791"/>
                    </a:cubicBezTo>
                    <a:cubicBezTo>
                      <a:pt x="91" y="5814"/>
                      <a:pt x="118" y="5826"/>
                      <a:pt x="148" y="5826"/>
                    </a:cubicBezTo>
                    <a:cubicBezTo>
                      <a:pt x="172" y="5826"/>
                      <a:pt x="198" y="5818"/>
                      <a:pt x="226" y="5801"/>
                    </a:cubicBezTo>
                    <a:lnTo>
                      <a:pt x="1530" y="5049"/>
                    </a:lnTo>
                    <a:lnTo>
                      <a:pt x="1530" y="6978"/>
                    </a:lnTo>
                    <a:cubicBezTo>
                      <a:pt x="1530" y="7072"/>
                      <a:pt x="1554" y="7141"/>
                      <a:pt x="1597" y="7185"/>
                    </a:cubicBezTo>
                    <a:cubicBezTo>
                      <a:pt x="1622" y="7208"/>
                      <a:pt x="1649" y="7220"/>
                      <a:pt x="1678" y="7220"/>
                    </a:cubicBezTo>
                    <a:cubicBezTo>
                      <a:pt x="1703" y="7220"/>
                      <a:pt x="1729" y="7211"/>
                      <a:pt x="1756" y="7195"/>
                    </a:cubicBezTo>
                    <a:lnTo>
                      <a:pt x="2817" y="6586"/>
                    </a:lnTo>
                    <a:cubicBezTo>
                      <a:pt x="2877" y="6549"/>
                      <a:pt x="2931" y="6482"/>
                      <a:pt x="2977" y="6390"/>
                    </a:cubicBezTo>
                    <a:cubicBezTo>
                      <a:pt x="3020" y="6293"/>
                      <a:pt x="3043" y="6200"/>
                      <a:pt x="3043" y="6103"/>
                    </a:cubicBezTo>
                    <a:lnTo>
                      <a:pt x="3043" y="4178"/>
                    </a:lnTo>
                    <a:lnTo>
                      <a:pt x="4337" y="3429"/>
                    </a:lnTo>
                    <a:cubicBezTo>
                      <a:pt x="4400" y="3393"/>
                      <a:pt x="4451" y="3329"/>
                      <a:pt x="4497" y="3233"/>
                    </a:cubicBezTo>
                    <a:cubicBezTo>
                      <a:pt x="4540" y="3140"/>
                      <a:pt x="4563" y="3043"/>
                      <a:pt x="4563" y="2950"/>
                    </a:cubicBezTo>
                    <a:lnTo>
                      <a:pt x="4563" y="1643"/>
                    </a:lnTo>
                    <a:cubicBezTo>
                      <a:pt x="4563" y="1546"/>
                      <a:pt x="4540" y="1477"/>
                      <a:pt x="4497" y="1433"/>
                    </a:cubicBezTo>
                    <a:cubicBezTo>
                      <a:pt x="4472" y="1411"/>
                      <a:pt x="4445" y="1399"/>
                      <a:pt x="4415" y="1399"/>
                    </a:cubicBezTo>
                    <a:cubicBezTo>
                      <a:pt x="4391" y="1399"/>
                      <a:pt x="4366" y="1407"/>
                      <a:pt x="4337" y="1423"/>
                    </a:cubicBezTo>
                    <a:lnTo>
                      <a:pt x="3043" y="2171"/>
                    </a:lnTo>
                    <a:lnTo>
                      <a:pt x="3043" y="243"/>
                    </a:lnTo>
                    <a:cubicBezTo>
                      <a:pt x="3043" y="149"/>
                      <a:pt x="3020" y="80"/>
                      <a:pt x="2977" y="36"/>
                    </a:cubicBezTo>
                    <a:cubicBezTo>
                      <a:pt x="2952" y="13"/>
                      <a:pt x="2925" y="1"/>
                      <a:pt x="28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7252;p43">
                <a:extLst>
                  <a:ext uri="{FF2B5EF4-FFF2-40B4-BE49-F238E27FC236}">
                    <a16:creationId xmlns:a16="http://schemas.microsoft.com/office/drawing/2014/main" id="{560A268C-0D2C-4116-8724-872651897B69}"/>
                  </a:ext>
                </a:extLst>
              </p:cNvPr>
              <p:cNvSpPr/>
              <p:nvPr/>
            </p:nvSpPr>
            <p:spPr>
              <a:xfrm>
                <a:off x="5001264" y="3677315"/>
                <a:ext cx="424870" cy="885726"/>
              </a:xfrm>
              <a:custGeom>
                <a:avLst/>
                <a:gdLst/>
                <a:ahLst/>
                <a:cxnLst/>
                <a:rect l="l" t="t" r="r" b="b"/>
                <a:pathLst>
                  <a:path w="21819" h="45486" extrusionOk="0">
                    <a:moveTo>
                      <a:pt x="21065" y="1"/>
                    </a:moveTo>
                    <a:cubicBezTo>
                      <a:pt x="20917" y="1"/>
                      <a:pt x="20765" y="35"/>
                      <a:pt x="20648" y="103"/>
                    </a:cubicBezTo>
                    <a:lnTo>
                      <a:pt x="406" y="11778"/>
                    </a:lnTo>
                    <a:cubicBezTo>
                      <a:pt x="183" y="11908"/>
                      <a:pt x="1" y="12224"/>
                      <a:pt x="1" y="12483"/>
                    </a:cubicBezTo>
                    <a:lnTo>
                      <a:pt x="1" y="44706"/>
                    </a:lnTo>
                    <a:cubicBezTo>
                      <a:pt x="1" y="44966"/>
                      <a:pt x="171" y="45275"/>
                      <a:pt x="383" y="45398"/>
                    </a:cubicBezTo>
                    <a:cubicBezTo>
                      <a:pt x="484" y="45457"/>
                      <a:pt x="619" y="45486"/>
                      <a:pt x="756" y="45486"/>
                    </a:cubicBezTo>
                    <a:cubicBezTo>
                      <a:pt x="905" y="45486"/>
                      <a:pt x="1056" y="45452"/>
                      <a:pt x="1172" y="45385"/>
                    </a:cubicBezTo>
                    <a:lnTo>
                      <a:pt x="21413" y="33709"/>
                    </a:lnTo>
                    <a:cubicBezTo>
                      <a:pt x="21638" y="33579"/>
                      <a:pt x="21818" y="33263"/>
                      <a:pt x="21818" y="33004"/>
                    </a:cubicBezTo>
                    <a:lnTo>
                      <a:pt x="21818" y="781"/>
                    </a:lnTo>
                    <a:cubicBezTo>
                      <a:pt x="21818" y="522"/>
                      <a:pt x="21649" y="212"/>
                      <a:pt x="21436" y="89"/>
                    </a:cubicBezTo>
                    <a:cubicBezTo>
                      <a:pt x="21335" y="30"/>
                      <a:pt x="21202" y="1"/>
                      <a:pt x="21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7253;p43">
                <a:extLst>
                  <a:ext uri="{FF2B5EF4-FFF2-40B4-BE49-F238E27FC236}">
                    <a16:creationId xmlns:a16="http://schemas.microsoft.com/office/drawing/2014/main" id="{EC187BFB-229E-4A06-9092-3ADF07CC7EF3}"/>
                  </a:ext>
                </a:extLst>
              </p:cNvPr>
              <p:cNvSpPr/>
              <p:nvPr/>
            </p:nvSpPr>
            <p:spPr>
              <a:xfrm>
                <a:off x="5002764" y="3912533"/>
                <a:ext cx="857" cy="1636"/>
              </a:xfrm>
              <a:custGeom>
                <a:avLst/>
                <a:gdLst/>
                <a:ahLst/>
                <a:cxnLst/>
                <a:rect l="l" t="t" r="r" b="b"/>
                <a:pathLst>
                  <a:path w="44" h="84" extrusionOk="0">
                    <a:moveTo>
                      <a:pt x="43" y="1"/>
                    </a:moveTo>
                    <a:cubicBezTo>
                      <a:pt x="27" y="27"/>
                      <a:pt x="14" y="54"/>
                      <a:pt x="0" y="84"/>
                    </a:cubicBezTo>
                    <a:cubicBezTo>
                      <a:pt x="14" y="54"/>
                      <a:pt x="27" y="27"/>
                      <a:pt x="43" y="1"/>
                    </a:cubicBezTo>
                    <a:close/>
                  </a:path>
                </a:pathLst>
              </a:custGeom>
              <a:solidFill>
                <a:srgbClr val="2F3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254;p43">
                <a:extLst>
                  <a:ext uri="{FF2B5EF4-FFF2-40B4-BE49-F238E27FC236}">
                    <a16:creationId xmlns:a16="http://schemas.microsoft.com/office/drawing/2014/main" id="{512E6025-5132-4DBE-AF61-AB1D7A93D92E}"/>
                  </a:ext>
                </a:extLst>
              </p:cNvPr>
              <p:cNvSpPr/>
              <p:nvPr/>
            </p:nvSpPr>
            <p:spPr>
              <a:xfrm>
                <a:off x="5015965" y="4562382"/>
                <a:ext cx="4810" cy="60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31" extrusionOk="0">
                    <a:moveTo>
                      <a:pt x="243" y="0"/>
                    </a:moveTo>
                    <a:cubicBezTo>
                      <a:pt x="231" y="3"/>
                      <a:pt x="217" y="6"/>
                      <a:pt x="204" y="10"/>
                    </a:cubicBezTo>
                    <a:lnTo>
                      <a:pt x="204" y="10"/>
                    </a:lnTo>
                    <a:cubicBezTo>
                      <a:pt x="218" y="7"/>
                      <a:pt x="232" y="4"/>
                      <a:pt x="247" y="0"/>
                    </a:cubicBezTo>
                    <a:close/>
                    <a:moveTo>
                      <a:pt x="204" y="10"/>
                    </a:moveTo>
                    <a:cubicBezTo>
                      <a:pt x="173" y="16"/>
                      <a:pt x="143" y="21"/>
                      <a:pt x="110" y="23"/>
                    </a:cubicBezTo>
                    <a:cubicBezTo>
                      <a:pt x="140" y="23"/>
                      <a:pt x="170" y="17"/>
                      <a:pt x="200" y="11"/>
                    </a:cubicBezTo>
                    <a:cubicBezTo>
                      <a:pt x="202" y="10"/>
                      <a:pt x="203" y="10"/>
                      <a:pt x="204" y="10"/>
                    </a:cubicBezTo>
                    <a:close/>
                    <a:moveTo>
                      <a:pt x="80" y="27"/>
                    </a:moveTo>
                    <a:lnTo>
                      <a:pt x="80" y="27"/>
                    </a:lnTo>
                    <a:cubicBezTo>
                      <a:pt x="54" y="31"/>
                      <a:pt x="24" y="31"/>
                      <a:pt x="1" y="31"/>
                    </a:cubicBezTo>
                    <a:cubicBezTo>
                      <a:pt x="27" y="31"/>
                      <a:pt x="54" y="31"/>
                      <a:pt x="80" y="27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255;p43">
                <a:extLst>
                  <a:ext uri="{FF2B5EF4-FFF2-40B4-BE49-F238E27FC236}">
                    <a16:creationId xmlns:a16="http://schemas.microsoft.com/office/drawing/2014/main" id="{7D26D1D1-F30D-4705-8E53-D351D3DC8929}"/>
                  </a:ext>
                </a:extLst>
              </p:cNvPr>
              <p:cNvSpPr/>
              <p:nvPr/>
            </p:nvSpPr>
            <p:spPr>
              <a:xfrm>
                <a:off x="5001264" y="3912533"/>
                <a:ext cx="21459" cy="650479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3405" extrusionOk="0">
                    <a:moveTo>
                      <a:pt x="1101" y="33338"/>
                    </a:moveTo>
                    <a:lnTo>
                      <a:pt x="1101" y="33338"/>
                    </a:lnTo>
                    <a:cubicBezTo>
                      <a:pt x="1098" y="33338"/>
                      <a:pt x="1095" y="33341"/>
                      <a:pt x="1092" y="33341"/>
                    </a:cubicBezTo>
                    <a:cubicBezTo>
                      <a:pt x="1092" y="33341"/>
                      <a:pt x="1091" y="33341"/>
                      <a:pt x="1091" y="33342"/>
                    </a:cubicBezTo>
                    <a:lnTo>
                      <a:pt x="1091" y="33342"/>
                    </a:lnTo>
                    <a:cubicBezTo>
                      <a:pt x="1094" y="33340"/>
                      <a:pt x="1098" y="33339"/>
                      <a:pt x="1101" y="33338"/>
                    </a:cubicBezTo>
                    <a:close/>
                    <a:moveTo>
                      <a:pt x="120" y="1"/>
                    </a:moveTo>
                    <a:cubicBezTo>
                      <a:pt x="104" y="27"/>
                      <a:pt x="91" y="54"/>
                      <a:pt x="77" y="84"/>
                    </a:cubicBezTo>
                    <a:cubicBezTo>
                      <a:pt x="74" y="90"/>
                      <a:pt x="74" y="94"/>
                      <a:pt x="71" y="101"/>
                    </a:cubicBezTo>
                    <a:cubicBezTo>
                      <a:pt x="57" y="134"/>
                      <a:pt x="44" y="167"/>
                      <a:pt x="34" y="200"/>
                    </a:cubicBezTo>
                    <a:cubicBezTo>
                      <a:pt x="11" y="270"/>
                      <a:pt x="1" y="337"/>
                      <a:pt x="1" y="403"/>
                    </a:cubicBezTo>
                    <a:lnTo>
                      <a:pt x="1" y="32629"/>
                    </a:lnTo>
                    <a:cubicBezTo>
                      <a:pt x="1" y="32789"/>
                      <a:pt x="67" y="32972"/>
                      <a:pt x="171" y="33112"/>
                    </a:cubicBezTo>
                    <a:cubicBezTo>
                      <a:pt x="230" y="33198"/>
                      <a:pt x="303" y="33271"/>
                      <a:pt x="380" y="33314"/>
                    </a:cubicBezTo>
                    <a:cubicBezTo>
                      <a:pt x="380" y="33318"/>
                      <a:pt x="383" y="33318"/>
                      <a:pt x="383" y="33318"/>
                    </a:cubicBezTo>
                    <a:cubicBezTo>
                      <a:pt x="383" y="33318"/>
                      <a:pt x="386" y="33318"/>
                      <a:pt x="386" y="33321"/>
                    </a:cubicBezTo>
                    <a:cubicBezTo>
                      <a:pt x="436" y="33348"/>
                      <a:pt x="496" y="33371"/>
                      <a:pt x="559" y="33385"/>
                    </a:cubicBezTo>
                    <a:cubicBezTo>
                      <a:pt x="622" y="33397"/>
                      <a:pt x="685" y="33405"/>
                      <a:pt x="756" y="33405"/>
                    </a:cubicBezTo>
                    <a:cubicBezTo>
                      <a:pt x="782" y="33405"/>
                      <a:pt x="809" y="33405"/>
                      <a:pt x="836" y="33401"/>
                    </a:cubicBezTo>
                    <a:cubicBezTo>
                      <a:pt x="842" y="33401"/>
                      <a:pt x="852" y="33401"/>
                      <a:pt x="862" y="33397"/>
                    </a:cubicBezTo>
                    <a:lnTo>
                      <a:pt x="865" y="33397"/>
                    </a:lnTo>
                    <a:cubicBezTo>
                      <a:pt x="912" y="33394"/>
                      <a:pt x="955" y="33385"/>
                      <a:pt x="1002" y="33374"/>
                    </a:cubicBezTo>
                    <a:cubicBezTo>
                      <a:pt x="1025" y="33365"/>
                      <a:pt x="1049" y="33358"/>
                      <a:pt x="1072" y="33348"/>
                    </a:cubicBezTo>
                    <a:lnTo>
                      <a:pt x="1078" y="33348"/>
                    </a:lnTo>
                    <a:cubicBezTo>
                      <a:pt x="1084" y="33345"/>
                      <a:pt x="1088" y="33345"/>
                      <a:pt x="1091" y="33342"/>
                    </a:cubicBezTo>
                    <a:lnTo>
                      <a:pt x="1091" y="33342"/>
                    </a:lnTo>
                    <a:cubicBezTo>
                      <a:pt x="1079" y="33346"/>
                      <a:pt x="1069" y="33348"/>
                      <a:pt x="1058" y="33348"/>
                    </a:cubicBezTo>
                    <a:cubicBezTo>
                      <a:pt x="1055" y="33351"/>
                      <a:pt x="1052" y="33351"/>
                      <a:pt x="1052" y="33351"/>
                    </a:cubicBezTo>
                    <a:lnTo>
                      <a:pt x="1045" y="33351"/>
                    </a:lnTo>
                    <a:cubicBezTo>
                      <a:pt x="1029" y="33358"/>
                      <a:pt x="1009" y="33361"/>
                      <a:pt x="992" y="33361"/>
                    </a:cubicBezTo>
                    <a:cubicBezTo>
                      <a:pt x="975" y="33361"/>
                      <a:pt x="959" y="33358"/>
                      <a:pt x="942" y="33354"/>
                    </a:cubicBezTo>
                    <a:cubicBezTo>
                      <a:pt x="912" y="33348"/>
                      <a:pt x="885" y="33334"/>
                      <a:pt x="859" y="33314"/>
                    </a:cubicBezTo>
                    <a:cubicBezTo>
                      <a:pt x="825" y="33288"/>
                      <a:pt x="799" y="33245"/>
                      <a:pt x="782" y="33191"/>
                    </a:cubicBezTo>
                    <a:cubicBezTo>
                      <a:pt x="773" y="33155"/>
                      <a:pt x="765" y="33115"/>
                      <a:pt x="765" y="33069"/>
                    </a:cubicBezTo>
                    <a:lnTo>
                      <a:pt x="765" y="842"/>
                    </a:lnTo>
                    <a:cubicBezTo>
                      <a:pt x="765" y="723"/>
                      <a:pt x="805" y="589"/>
                      <a:pt x="865" y="473"/>
                    </a:cubicBezTo>
                    <a:cubicBezTo>
                      <a:pt x="872" y="463"/>
                      <a:pt x="879" y="453"/>
                      <a:pt x="885" y="443"/>
                    </a:cubicBezTo>
                    <a:lnTo>
                      <a:pt x="882" y="443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256;p43">
                <a:extLst>
                  <a:ext uri="{FF2B5EF4-FFF2-40B4-BE49-F238E27FC236}">
                    <a16:creationId xmlns:a16="http://schemas.microsoft.com/office/drawing/2014/main" id="{98ADC919-AA78-41A5-B4DE-3565446E88DD}"/>
                  </a:ext>
                </a:extLst>
              </p:cNvPr>
              <p:cNvSpPr/>
              <p:nvPr/>
            </p:nvSpPr>
            <p:spPr>
              <a:xfrm>
                <a:off x="5403294" y="3677607"/>
                <a:ext cx="21011" cy="7789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400" extrusionOk="0">
                    <a:moveTo>
                      <a:pt x="210" y="11"/>
                    </a:moveTo>
                    <a:lnTo>
                      <a:pt x="210" y="11"/>
                    </a:lnTo>
                    <a:cubicBezTo>
                      <a:pt x="133" y="28"/>
                      <a:pt x="64" y="51"/>
                      <a:pt x="1" y="88"/>
                    </a:cubicBezTo>
                    <a:cubicBezTo>
                      <a:pt x="64" y="54"/>
                      <a:pt x="133" y="28"/>
                      <a:pt x="210" y="11"/>
                    </a:cubicBezTo>
                    <a:close/>
                    <a:moveTo>
                      <a:pt x="583" y="1"/>
                    </a:moveTo>
                    <a:cubicBezTo>
                      <a:pt x="659" y="14"/>
                      <a:pt x="729" y="41"/>
                      <a:pt x="789" y="74"/>
                    </a:cubicBezTo>
                    <a:cubicBezTo>
                      <a:pt x="905" y="140"/>
                      <a:pt x="1008" y="260"/>
                      <a:pt x="1078" y="400"/>
                    </a:cubicBezTo>
                    <a:cubicBezTo>
                      <a:pt x="1008" y="260"/>
                      <a:pt x="905" y="140"/>
                      <a:pt x="792" y="74"/>
                    </a:cubicBezTo>
                    <a:cubicBezTo>
                      <a:pt x="729" y="37"/>
                      <a:pt x="659" y="14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257;p43">
                <a:extLst>
                  <a:ext uri="{FF2B5EF4-FFF2-40B4-BE49-F238E27FC236}">
                    <a16:creationId xmlns:a16="http://schemas.microsoft.com/office/drawing/2014/main" id="{4859416A-91D0-4E11-BDE6-E3E23D37E7F4}"/>
                  </a:ext>
                </a:extLst>
              </p:cNvPr>
              <p:cNvSpPr/>
              <p:nvPr/>
            </p:nvSpPr>
            <p:spPr>
              <a:xfrm>
                <a:off x="5003601" y="3907548"/>
                <a:ext cx="4226" cy="500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257" extrusionOk="0">
                    <a:moveTo>
                      <a:pt x="217" y="1"/>
                    </a:moveTo>
                    <a:cubicBezTo>
                      <a:pt x="134" y="67"/>
                      <a:pt x="57" y="157"/>
                      <a:pt x="0" y="257"/>
                    </a:cubicBezTo>
                    <a:lnTo>
                      <a:pt x="0" y="257"/>
                    </a:lnTo>
                    <a:cubicBezTo>
                      <a:pt x="57" y="157"/>
                      <a:pt x="134" y="67"/>
                      <a:pt x="217" y="1"/>
                    </a:cubicBezTo>
                    <a:close/>
                  </a:path>
                </a:pathLst>
              </a:custGeom>
              <a:solidFill>
                <a:srgbClr val="737F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258;p43">
                <a:extLst>
                  <a:ext uri="{FF2B5EF4-FFF2-40B4-BE49-F238E27FC236}">
                    <a16:creationId xmlns:a16="http://schemas.microsoft.com/office/drawing/2014/main" id="{60A88E92-6C5A-4C11-9146-6FFE45BD27B3}"/>
                  </a:ext>
                </a:extLst>
              </p:cNvPr>
              <p:cNvSpPr/>
              <p:nvPr/>
            </p:nvSpPr>
            <p:spPr>
              <a:xfrm>
                <a:off x="5003601" y="3677354"/>
                <a:ext cx="422397" cy="243835"/>
              </a:xfrm>
              <a:custGeom>
                <a:avLst/>
                <a:gdLst/>
                <a:ahLst/>
                <a:cxnLst/>
                <a:rect l="l" t="t" r="r" b="b"/>
                <a:pathLst>
                  <a:path w="21692" h="12522" extrusionOk="0">
                    <a:moveTo>
                      <a:pt x="20947" y="1"/>
                    </a:moveTo>
                    <a:cubicBezTo>
                      <a:pt x="20877" y="1"/>
                      <a:pt x="20807" y="7"/>
                      <a:pt x="20737" y="24"/>
                    </a:cubicBezTo>
                    <a:cubicBezTo>
                      <a:pt x="20660" y="41"/>
                      <a:pt x="20591" y="67"/>
                      <a:pt x="20528" y="101"/>
                    </a:cubicBezTo>
                    <a:lnTo>
                      <a:pt x="9417" y="6510"/>
                    </a:lnTo>
                    <a:lnTo>
                      <a:pt x="290" y="11776"/>
                    </a:lnTo>
                    <a:cubicBezTo>
                      <a:pt x="263" y="11789"/>
                      <a:pt x="240" y="11806"/>
                      <a:pt x="217" y="11823"/>
                    </a:cubicBezTo>
                    <a:cubicBezTo>
                      <a:pt x="134" y="11889"/>
                      <a:pt x="57" y="11979"/>
                      <a:pt x="0" y="12079"/>
                    </a:cubicBezTo>
                    <a:lnTo>
                      <a:pt x="762" y="12521"/>
                    </a:lnTo>
                    <a:cubicBezTo>
                      <a:pt x="839" y="12395"/>
                      <a:pt x="938" y="12282"/>
                      <a:pt x="1052" y="12215"/>
                    </a:cubicBezTo>
                    <a:lnTo>
                      <a:pt x="21293" y="543"/>
                    </a:lnTo>
                    <a:cubicBezTo>
                      <a:pt x="21359" y="506"/>
                      <a:pt x="21419" y="486"/>
                      <a:pt x="21472" y="486"/>
                    </a:cubicBezTo>
                    <a:cubicBezTo>
                      <a:pt x="21589" y="486"/>
                      <a:pt x="21672" y="566"/>
                      <a:pt x="21692" y="703"/>
                    </a:cubicBezTo>
                    <a:cubicBezTo>
                      <a:pt x="21681" y="606"/>
                      <a:pt x="21652" y="506"/>
                      <a:pt x="21605" y="413"/>
                    </a:cubicBezTo>
                    <a:cubicBezTo>
                      <a:pt x="21535" y="273"/>
                      <a:pt x="21432" y="153"/>
                      <a:pt x="21316" y="87"/>
                    </a:cubicBezTo>
                    <a:cubicBezTo>
                      <a:pt x="21256" y="54"/>
                      <a:pt x="21186" y="27"/>
                      <a:pt x="21110" y="14"/>
                    </a:cubicBezTo>
                    <a:cubicBezTo>
                      <a:pt x="21056" y="4"/>
                      <a:pt x="21000" y="1"/>
                      <a:pt x="209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7259;p43">
                <a:extLst>
                  <a:ext uri="{FF2B5EF4-FFF2-40B4-BE49-F238E27FC236}">
                    <a16:creationId xmlns:a16="http://schemas.microsoft.com/office/drawing/2014/main" id="{5F3FDC61-1775-452C-B2FB-918BFF6FF251}"/>
                  </a:ext>
                </a:extLst>
              </p:cNvPr>
              <p:cNvSpPr/>
              <p:nvPr/>
            </p:nvSpPr>
            <p:spPr>
              <a:xfrm>
                <a:off x="5060263" y="3768929"/>
                <a:ext cx="31159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6" extrusionOk="0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3"/>
                    </a:lnTo>
                    <a:cubicBezTo>
                      <a:pt x="161" y="8989"/>
                      <a:pt x="1" y="9265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2" y="9895"/>
                      <a:pt x="201" y="9895"/>
                    </a:cubicBezTo>
                    <a:cubicBezTo>
                      <a:pt x="249" y="9895"/>
                      <a:pt x="303" y="9880"/>
                      <a:pt x="360" y="9847"/>
                    </a:cubicBezTo>
                    <a:lnTo>
                      <a:pt x="15642" y="1023"/>
                    </a:lnTo>
                    <a:cubicBezTo>
                      <a:pt x="15841" y="906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7260;p43">
                <a:extLst>
                  <a:ext uri="{FF2B5EF4-FFF2-40B4-BE49-F238E27FC236}">
                    <a16:creationId xmlns:a16="http://schemas.microsoft.com/office/drawing/2014/main" id="{0917FAFE-3EFF-4D28-9328-86EE893A1409}"/>
                  </a:ext>
                </a:extLst>
              </p:cNvPr>
              <p:cNvSpPr/>
              <p:nvPr/>
            </p:nvSpPr>
            <p:spPr>
              <a:xfrm>
                <a:off x="5060263" y="3826780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2"/>
                    </a:lnTo>
                    <a:cubicBezTo>
                      <a:pt x="161" y="8989"/>
                      <a:pt x="1" y="9268"/>
                      <a:pt x="1" y="9494"/>
                    </a:cubicBezTo>
                    <a:lnTo>
                      <a:pt x="1" y="9637"/>
                    </a:lnTo>
                    <a:cubicBezTo>
                      <a:pt x="1" y="9801"/>
                      <a:pt x="82" y="9895"/>
                      <a:pt x="201" y="9895"/>
                    </a:cubicBezTo>
                    <a:cubicBezTo>
                      <a:pt x="249" y="9895"/>
                      <a:pt x="303" y="9879"/>
                      <a:pt x="360" y="9847"/>
                    </a:cubicBezTo>
                    <a:lnTo>
                      <a:pt x="15642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7261;p43">
                <a:extLst>
                  <a:ext uri="{FF2B5EF4-FFF2-40B4-BE49-F238E27FC236}">
                    <a16:creationId xmlns:a16="http://schemas.microsoft.com/office/drawing/2014/main" id="{8B103663-9C75-42FC-8502-F1D5A1E080BC}"/>
                  </a:ext>
                </a:extLst>
              </p:cNvPr>
              <p:cNvSpPr/>
              <p:nvPr/>
            </p:nvSpPr>
            <p:spPr>
              <a:xfrm>
                <a:off x="5060263" y="3884650"/>
                <a:ext cx="311599" cy="192661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4" extrusionOk="0">
                    <a:moveTo>
                      <a:pt x="15804" y="0"/>
                    </a:moveTo>
                    <a:cubicBezTo>
                      <a:pt x="15755" y="0"/>
                      <a:pt x="15700" y="16"/>
                      <a:pt x="15642" y="49"/>
                    </a:cubicBezTo>
                    <a:lnTo>
                      <a:pt x="360" y="8874"/>
                    </a:lnTo>
                    <a:cubicBezTo>
                      <a:pt x="161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2"/>
                      <a:pt x="81" y="9894"/>
                      <a:pt x="198" y="9894"/>
                    </a:cubicBezTo>
                    <a:cubicBezTo>
                      <a:pt x="247" y="9894"/>
                      <a:pt x="302" y="9878"/>
                      <a:pt x="360" y="9845"/>
                    </a:cubicBezTo>
                    <a:lnTo>
                      <a:pt x="15642" y="1020"/>
                    </a:lnTo>
                    <a:cubicBezTo>
                      <a:pt x="15841" y="908"/>
                      <a:pt x="16001" y="628"/>
                      <a:pt x="16001" y="398"/>
                    </a:cubicBezTo>
                    <a:lnTo>
                      <a:pt x="16001" y="255"/>
                    </a:lnTo>
                    <a:cubicBezTo>
                      <a:pt x="16001" y="93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7262;p43">
                <a:extLst>
                  <a:ext uri="{FF2B5EF4-FFF2-40B4-BE49-F238E27FC236}">
                    <a16:creationId xmlns:a16="http://schemas.microsoft.com/office/drawing/2014/main" id="{D7143D2B-A151-4B86-880F-FF0DF812220A}"/>
                  </a:ext>
                </a:extLst>
              </p:cNvPr>
              <p:cNvSpPr/>
              <p:nvPr/>
            </p:nvSpPr>
            <p:spPr>
              <a:xfrm>
                <a:off x="5060263" y="3942500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2" y="0"/>
                    </a:moveTo>
                    <a:cubicBezTo>
                      <a:pt x="15754" y="0"/>
                      <a:pt x="15699" y="16"/>
                      <a:pt x="15642" y="48"/>
                    </a:cubicBezTo>
                    <a:lnTo>
                      <a:pt x="360" y="8874"/>
                    </a:lnTo>
                    <a:cubicBezTo>
                      <a:pt x="161" y="8986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4"/>
                    </a:cubicBezTo>
                    <a:lnTo>
                      <a:pt x="15642" y="1023"/>
                    </a:lnTo>
                    <a:cubicBezTo>
                      <a:pt x="15841" y="906"/>
                      <a:pt x="16001" y="627"/>
                      <a:pt x="16001" y="401"/>
                    </a:cubicBezTo>
                    <a:lnTo>
                      <a:pt x="16001" y="255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7263;p43">
                <a:extLst>
                  <a:ext uri="{FF2B5EF4-FFF2-40B4-BE49-F238E27FC236}">
                    <a16:creationId xmlns:a16="http://schemas.microsoft.com/office/drawing/2014/main" id="{895A2C4F-57FA-41D2-ACBF-380A4565201E}"/>
                  </a:ext>
                </a:extLst>
              </p:cNvPr>
              <p:cNvSpPr/>
              <p:nvPr/>
            </p:nvSpPr>
            <p:spPr>
              <a:xfrm>
                <a:off x="5060263" y="4000331"/>
                <a:ext cx="31159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6" extrusionOk="0">
                    <a:moveTo>
                      <a:pt x="15802" y="1"/>
                    </a:moveTo>
                    <a:cubicBezTo>
                      <a:pt x="15754" y="1"/>
                      <a:pt x="15699" y="16"/>
                      <a:pt x="15642" y="49"/>
                    </a:cubicBezTo>
                    <a:lnTo>
                      <a:pt x="360" y="8873"/>
                    </a:lnTo>
                    <a:cubicBezTo>
                      <a:pt x="161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5"/>
                    </a:cubicBezTo>
                    <a:lnTo>
                      <a:pt x="15642" y="1023"/>
                    </a:lnTo>
                    <a:cubicBezTo>
                      <a:pt x="15841" y="907"/>
                      <a:pt x="16001" y="631"/>
                      <a:pt x="16001" y="402"/>
                    </a:cubicBezTo>
                    <a:lnTo>
                      <a:pt x="16001" y="259"/>
                    </a:lnTo>
                    <a:cubicBezTo>
                      <a:pt x="16001" y="95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7264;p43">
                <a:extLst>
                  <a:ext uri="{FF2B5EF4-FFF2-40B4-BE49-F238E27FC236}">
                    <a16:creationId xmlns:a16="http://schemas.microsoft.com/office/drawing/2014/main" id="{7CF7D250-C0F0-4A19-A6A9-CFC6369ED853}"/>
                  </a:ext>
                </a:extLst>
              </p:cNvPr>
              <p:cNvSpPr/>
              <p:nvPr/>
            </p:nvSpPr>
            <p:spPr>
              <a:xfrm>
                <a:off x="5060263" y="4058201"/>
                <a:ext cx="31159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6" extrusionOk="0">
                    <a:moveTo>
                      <a:pt x="15804" y="0"/>
                    </a:moveTo>
                    <a:cubicBezTo>
                      <a:pt x="15755" y="0"/>
                      <a:pt x="15700" y="16"/>
                      <a:pt x="15642" y="51"/>
                    </a:cubicBezTo>
                    <a:lnTo>
                      <a:pt x="360" y="8872"/>
                    </a:lnTo>
                    <a:cubicBezTo>
                      <a:pt x="161" y="8989"/>
                      <a:pt x="1" y="9265"/>
                      <a:pt x="1" y="9494"/>
                    </a:cubicBezTo>
                    <a:lnTo>
                      <a:pt x="1" y="9638"/>
                    </a:lnTo>
                    <a:cubicBezTo>
                      <a:pt x="1" y="9801"/>
                      <a:pt x="82" y="9895"/>
                      <a:pt x="200" y="9895"/>
                    </a:cubicBezTo>
                    <a:cubicBezTo>
                      <a:pt x="248" y="9895"/>
                      <a:pt x="303" y="9880"/>
                      <a:pt x="360" y="9847"/>
                    </a:cubicBezTo>
                    <a:lnTo>
                      <a:pt x="15642" y="1022"/>
                    </a:lnTo>
                    <a:cubicBezTo>
                      <a:pt x="15841" y="906"/>
                      <a:pt x="16001" y="629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7265;p43">
                <a:extLst>
                  <a:ext uri="{FF2B5EF4-FFF2-40B4-BE49-F238E27FC236}">
                    <a16:creationId xmlns:a16="http://schemas.microsoft.com/office/drawing/2014/main" id="{404B5E6D-EA7E-4B61-8E95-387A97ED43D0}"/>
                  </a:ext>
                </a:extLst>
              </p:cNvPr>
              <p:cNvSpPr/>
              <p:nvPr/>
            </p:nvSpPr>
            <p:spPr>
              <a:xfrm>
                <a:off x="5060263" y="4116032"/>
                <a:ext cx="311599" cy="19270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6" extrusionOk="0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3"/>
                    </a:lnTo>
                    <a:cubicBezTo>
                      <a:pt x="161" y="8989"/>
                      <a:pt x="1" y="9269"/>
                      <a:pt x="1" y="9495"/>
                    </a:cubicBezTo>
                    <a:lnTo>
                      <a:pt x="1" y="9637"/>
                    </a:lnTo>
                    <a:cubicBezTo>
                      <a:pt x="1" y="9801"/>
                      <a:pt x="82" y="9896"/>
                      <a:pt x="200" y="9896"/>
                    </a:cubicBezTo>
                    <a:cubicBezTo>
                      <a:pt x="248" y="9896"/>
                      <a:pt x="303" y="9880"/>
                      <a:pt x="360" y="9847"/>
                    </a:cubicBezTo>
                    <a:lnTo>
                      <a:pt x="15642" y="1023"/>
                    </a:lnTo>
                    <a:cubicBezTo>
                      <a:pt x="15841" y="909"/>
                      <a:pt x="16001" y="630"/>
                      <a:pt x="16001" y="401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7266;p43">
                <a:extLst>
                  <a:ext uri="{FF2B5EF4-FFF2-40B4-BE49-F238E27FC236}">
                    <a16:creationId xmlns:a16="http://schemas.microsoft.com/office/drawing/2014/main" id="{1BC9CF2E-0BBA-4851-9E2A-1DB5A37FB549}"/>
                  </a:ext>
                </a:extLst>
              </p:cNvPr>
              <p:cNvSpPr/>
              <p:nvPr/>
            </p:nvSpPr>
            <p:spPr>
              <a:xfrm>
                <a:off x="5060263" y="4173902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3" y="1"/>
                    </a:moveTo>
                    <a:cubicBezTo>
                      <a:pt x="15755" y="1"/>
                      <a:pt x="15700" y="17"/>
                      <a:pt x="15642" y="50"/>
                    </a:cubicBezTo>
                    <a:lnTo>
                      <a:pt x="360" y="8874"/>
                    </a:lnTo>
                    <a:cubicBezTo>
                      <a:pt x="161" y="8988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2"/>
                      <a:pt x="81" y="9894"/>
                      <a:pt x="199" y="9894"/>
                    </a:cubicBezTo>
                    <a:cubicBezTo>
                      <a:pt x="247" y="9894"/>
                      <a:pt x="302" y="9879"/>
                      <a:pt x="360" y="9846"/>
                    </a:cubicBezTo>
                    <a:lnTo>
                      <a:pt x="15642" y="1021"/>
                    </a:lnTo>
                    <a:cubicBezTo>
                      <a:pt x="15841" y="908"/>
                      <a:pt x="16001" y="628"/>
                      <a:pt x="16001" y="399"/>
                    </a:cubicBezTo>
                    <a:lnTo>
                      <a:pt x="16001" y="256"/>
                    </a:lnTo>
                    <a:cubicBezTo>
                      <a:pt x="16001" y="93"/>
                      <a:pt x="15921" y="1"/>
                      <a:pt x="1580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7267;p43">
                <a:extLst>
                  <a:ext uri="{FF2B5EF4-FFF2-40B4-BE49-F238E27FC236}">
                    <a16:creationId xmlns:a16="http://schemas.microsoft.com/office/drawing/2014/main" id="{363BCA34-1217-4A60-B405-6C1DABE990C1}"/>
                  </a:ext>
                </a:extLst>
              </p:cNvPr>
              <p:cNvSpPr/>
              <p:nvPr/>
            </p:nvSpPr>
            <p:spPr>
              <a:xfrm>
                <a:off x="5060263" y="4231772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2" y="0"/>
                    </a:moveTo>
                    <a:cubicBezTo>
                      <a:pt x="15754" y="0"/>
                      <a:pt x="15699" y="16"/>
                      <a:pt x="15642" y="48"/>
                    </a:cubicBezTo>
                    <a:lnTo>
                      <a:pt x="360" y="8873"/>
                    </a:lnTo>
                    <a:cubicBezTo>
                      <a:pt x="161" y="8986"/>
                      <a:pt x="1" y="9266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1" y="9894"/>
                      <a:pt x="198" y="9894"/>
                    </a:cubicBezTo>
                    <a:cubicBezTo>
                      <a:pt x="247" y="9894"/>
                      <a:pt x="302" y="9878"/>
                      <a:pt x="360" y="9845"/>
                    </a:cubicBezTo>
                    <a:lnTo>
                      <a:pt x="15642" y="1023"/>
                    </a:lnTo>
                    <a:cubicBezTo>
                      <a:pt x="15841" y="906"/>
                      <a:pt x="16001" y="627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7268;p43">
                <a:extLst>
                  <a:ext uri="{FF2B5EF4-FFF2-40B4-BE49-F238E27FC236}">
                    <a16:creationId xmlns:a16="http://schemas.microsoft.com/office/drawing/2014/main" id="{99E05447-DFDE-4BD9-8829-D34F89FCD4F3}"/>
                  </a:ext>
                </a:extLst>
              </p:cNvPr>
              <p:cNvSpPr/>
              <p:nvPr/>
            </p:nvSpPr>
            <p:spPr>
              <a:xfrm>
                <a:off x="5060263" y="4289603"/>
                <a:ext cx="311599" cy="192680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9895" extrusionOk="0">
                    <a:moveTo>
                      <a:pt x="15802" y="1"/>
                    </a:moveTo>
                    <a:cubicBezTo>
                      <a:pt x="15754" y="1"/>
                      <a:pt x="15699" y="16"/>
                      <a:pt x="15642" y="49"/>
                    </a:cubicBezTo>
                    <a:lnTo>
                      <a:pt x="360" y="8874"/>
                    </a:lnTo>
                    <a:cubicBezTo>
                      <a:pt x="161" y="8986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4"/>
                    </a:cubicBezTo>
                    <a:lnTo>
                      <a:pt x="15642" y="1023"/>
                    </a:lnTo>
                    <a:cubicBezTo>
                      <a:pt x="15841" y="907"/>
                      <a:pt x="16001" y="631"/>
                      <a:pt x="16001" y="401"/>
                    </a:cubicBezTo>
                    <a:lnTo>
                      <a:pt x="16001" y="258"/>
                    </a:lnTo>
                    <a:cubicBezTo>
                      <a:pt x="16001" y="95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" name="Google Shape;7269;p43">
              <a:extLst>
                <a:ext uri="{FF2B5EF4-FFF2-40B4-BE49-F238E27FC236}">
                  <a16:creationId xmlns:a16="http://schemas.microsoft.com/office/drawing/2014/main" id="{77E6DFD9-626D-4C8F-8544-9F9EEBC46344}"/>
                </a:ext>
              </a:extLst>
            </p:cNvPr>
            <p:cNvSpPr/>
            <p:nvPr/>
          </p:nvSpPr>
          <p:spPr>
            <a:xfrm flipH="1">
              <a:off x="5577250" y="4428800"/>
              <a:ext cx="390700" cy="169700"/>
            </a:xfrm>
            <a:custGeom>
              <a:avLst/>
              <a:gdLst/>
              <a:ahLst/>
              <a:cxnLst/>
              <a:rect l="l" t="t" r="r" b="b"/>
              <a:pathLst>
                <a:path w="15628" h="6788" extrusionOk="0">
                  <a:moveTo>
                    <a:pt x="7813" y="0"/>
                  </a:moveTo>
                  <a:cubicBezTo>
                    <a:pt x="5991" y="0"/>
                    <a:pt x="4169" y="332"/>
                    <a:pt x="2778" y="995"/>
                  </a:cubicBezTo>
                  <a:cubicBezTo>
                    <a:pt x="1" y="2320"/>
                    <a:pt x="1" y="4468"/>
                    <a:pt x="2778" y="5792"/>
                  </a:cubicBezTo>
                  <a:cubicBezTo>
                    <a:pt x="4169" y="6456"/>
                    <a:pt x="5991" y="6788"/>
                    <a:pt x="7813" y="6788"/>
                  </a:cubicBezTo>
                  <a:cubicBezTo>
                    <a:pt x="9635" y="6788"/>
                    <a:pt x="11457" y="6456"/>
                    <a:pt x="12847" y="5792"/>
                  </a:cubicBezTo>
                  <a:cubicBezTo>
                    <a:pt x="15628" y="4468"/>
                    <a:pt x="15628" y="2320"/>
                    <a:pt x="12847" y="995"/>
                  </a:cubicBezTo>
                  <a:cubicBezTo>
                    <a:pt x="11457" y="332"/>
                    <a:pt x="9635" y="0"/>
                    <a:pt x="7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270;p43">
              <a:extLst>
                <a:ext uri="{FF2B5EF4-FFF2-40B4-BE49-F238E27FC236}">
                  <a16:creationId xmlns:a16="http://schemas.microsoft.com/office/drawing/2014/main" id="{584FDF10-23DE-4544-AC91-BFD5229BCCD3}"/>
                </a:ext>
              </a:extLst>
            </p:cNvPr>
            <p:cNvSpPr/>
            <p:nvPr/>
          </p:nvSpPr>
          <p:spPr>
            <a:xfrm flipH="1">
              <a:off x="5412099" y="4003635"/>
              <a:ext cx="234375" cy="264750"/>
            </a:xfrm>
            <a:custGeom>
              <a:avLst/>
              <a:gdLst/>
              <a:ahLst/>
              <a:cxnLst/>
              <a:rect l="l" t="t" r="r" b="b"/>
              <a:pathLst>
                <a:path w="9375" h="10590" extrusionOk="0">
                  <a:moveTo>
                    <a:pt x="2354" y="1"/>
                  </a:moveTo>
                  <a:cubicBezTo>
                    <a:pt x="2002" y="1"/>
                    <a:pt x="1668" y="62"/>
                    <a:pt x="1368" y="195"/>
                  </a:cubicBezTo>
                  <a:cubicBezTo>
                    <a:pt x="0" y="797"/>
                    <a:pt x="316" y="2630"/>
                    <a:pt x="2129" y="3704"/>
                  </a:cubicBezTo>
                  <a:cubicBezTo>
                    <a:pt x="3942" y="4776"/>
                    <a:pt x="6640" y="6090"/>
                    <a:pt x="7575" y="8135"/>
                  </a:cubicBezTo>
                  <a:lnTo>
                    <a:pt x="9374" y="10590"/>
                  </a:lnTo>
                  <a:lnTo>
                    <a:pt x="9354" y="7663"/>
                  </a:lnTo>
                  <a:cubicBezTo>
                    <a:pt x="9241" y="6359"/>
                    <a:pt x="8063" y="3744"/>
                    <a:pt x="6563" y="2171"/>
                  </a:cubicBezTo>
                  <a:cubicBezTo>
                    <a:pt x="5371" y="921"/>
                    <a:pt x="3717" y="1"/>
                    <a:pt x="23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271;p43">
              <a:extLst>
                <a:ext uri="{FF2B5EF4-FFF2-40B4-BE49-F238E27FC236}">
                  <a16:creationId xmlns:a16="http://schemas.microsoft.com/office/drawing/2014/main" id="{996B57AC-0608-4040-B529-A08087CCBE95}"/>
                </a:ext>
              </a:extLst>
            </p:cNvPr>
            <p:cNvSpPr/>
            <p:nvPr/>
          </p:nvSpPr>
          <p:spPr>
            <a:xfrm flipH="1">
              <a:off x="5403624" y="4026085"/>
              <a:ext cx="191975" cy="213475"/>
            </a:xfrm>
            <a:custGeom>
              <a:avLst/>
              <a:gdLst/>
              <a:ahLst/>
              <a:cxnLst/>
              <a:rect l="l" t="t" r="r" b="b"/>
              <a:pathLst>
                <a:path w="7679" h="8539" extrusionOk="0">
                  <a:moveTo>
                    <a:pt x="105" y="1"/>
                  </a:moveTo>
                  <a:cubicBezTo>
                    <a:pt x="63" y="1"/>
                    <a:pt x="28" y="29"/>
                    <a:pt x="15" y="72"/>
                  </a:cubicBezTo>
                  <a:cubicBezTo>
                    <a:pt x="1" y="122"/>
                    <a:pt x="31" y="176"/>
                    <a:pt x="81" y="188"/>
                  </a:cubicBezTo>
                  <a:cubicBezTo>
                    <a:pt x="2307" y="801"/>
                    <a:pt x="6218" y="4100"/>
                    <a:pt x="7479" y="8471"/>
                  </a:cubicBezTo>
                  <a:cubicBezTo>
                    <a:pt x="7492" y="8511"/>
                    <a:pt x="7528" y="8538"/>
                    <a:pt x="7572" y="8538"/>
                  </a:cubicBezTo>
                  <a:cubicBezTo>
                    <a:pt x="7582" y="8538"/>
                    <a:pt x="7588" y="8538"/>
                    <a:pt x="7599" y="8534"/>
                  </a:cubicBezTo>
                  <a:cubicBezTo>
                    <a:pt x="7648" y="8521"/>
                    <a:pt x="7678" y="8468"/>
                    <a:pt x="7662" y="8418"/>
                  </a:cubicBezTo>
                  <a:cubicBezTo>
                    <a:pt x="6384" y="3980"/>
                    <a:pt x="2399" y="627"/>
                    <a:pt x="134" y="6"/>
                  </a:cubicBezTo>
                  <a:cubicBezTo>
                    <a:pt x="124" y="2"/>
                    <a:pt x="114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272;p43">
              <a:extLst>
                <a:ext uri="{FF2B5EF4-FFF2-40B4-BE49-F238E27FC236}">
                  <a16:creationId xmlns:a16="http://schemas.microsoft.com/office/drawing/2014/main" id="{F53B2391-A77E-4E69-ACDF-C6A470E3864B}"/>
                </a:ext>
              </a:extLst>
            </p:cNvPr>
            <p:cNvSpPr/>
            <p:nvPr/>
          </p:nvSpPr>
          <p:spPr>
            <a:xfrm flipH="1">
              <a:off x="5412024" y="4141985"/>
              <a:ext cx="198325" cy="170150"/>
            </a:xfrm>
            <a:custGeom>
              <a:avLst/>
              <a:gdLst/>
              <a:ahLst/>
              <a:cxnLst/>
              <a:rect l="l" t="t" r="r" b="b"/>
              <a:pathLst>
                <a:path w="7933" h="6806" extrusionOk="0">
                  <a:moveTo>
                    <a:pt x="2293" y="1"/>
                  </a:moveTo>
                  <a:cubicBezTo>
                    <a:pt x="726" y="1"/>
                    <a:pt x="0" y="1021"/>
                    <a:pt x="631" y="1976"/>
                  </a:cubicBezTo>
                  <a:cubicBezTo>
                    <a:pt x="1173" y="2797"/>
                    <a:pt x="3242" y="3127"/>
                    <a:pt x="4942" y="4091"/>
                  </a:cubicBezTo>
                  <a:cubicBezTo>
                    <a:pt x="6475" y="4963"/>
                    <a:pt x="7473" y="6094"/>
                    <a:pt x="7746" y="6806"/>
                  </a:cubicBezTo>
                  <a:lnTo>
                    <a:pt x="7932" y="5389"/>
                  </a:lnTo>
                  <a:cubicBezTo>
                    <a:pt x="7174" y="2052"/>
                    <a:pt x="4090" y="63"/>
                    <a:pt x="2427" y="3"/>
                  </a:cubicBezTo>
                  <a:cubicBezTo>
                    <a:pt x="2382" y="1"/>
                    <a:pt x="2337" y="1"/>
                    <a:pt x="2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273;p43">
              <a:extLst>
                <a:ext uri="{FF2B5EF4-FFF2-40B4-BE49-F238E27FC236}">
                  <a16:creationId xmlns:a16="http://schemas.microsoft.com/office/drawing/2014/main" id="{297D97F5-1EE0-4140-9B4F-FB8C69574AA1}"/>
                </a:ext>
              </a:extLst>
            </p:cNvPr>
            <p:cNvSpPr/>
            <p:nvPr/>
          </p:nvSpPr>
          <p:spPr>
            <a:xfrm flipH="1">
              <a:off x="5407699" y="4165335"/>
              <a:ext cx="159300" cy="126925"/>
            </a:xfrm>
            <a:custGeom>
              <a:avLst/>
              <a:gdLst/>
              <a:ahLst/>
              <a:cxnLst/>
              <a:rect l="l" t="t" r="r" b="b"/>
              <a:pathLst>
                <a:path w="6372" h="5077" extrusionOk="0">
                  <a:moveTo>
                    <a:pt x="98" y="1"/>
                  </a:moveTo>
                  <a:cubicBezTo>
                    <a:pt x="45" y="1"/>
                    <a:pt x="5" y="39"/>
                    <a:pt x="5" y="90"/>
                  </a:cubicBezTo>
                  <a:cubicBezTo>
                    <a:pt x="1" y="144"/>
                    <a:pt x="41" y="187"/>
                    <a:pt x="94" y="190"/>
                  </a:cubicBezTo>
                  <a:cubicBezTo>
                    <a:pt x="1458" y="247"/>
                    <a:pt x="4482" y="1332"/>
                    <a:pt x="6178" y="5020"/>
                  </a:cubicBezTo>
                  <a:cubicBezTo>
                    <a:pt x="6192" y="5057"/>
                    <a:pt x="6228" y="5077"/>
                    <a:pt x="6265" y="5077"/>
                  </a:cubicBezTo>
                  <a:cubicBezTo>
                    <a:pt x="6278" y="5077"/>
                    <a:pt x="6292" y="5073"/>
                    <a:pt x="6305" y="5067"/>
                  </a:cubicBezTo>
                  <a:cubicBezTo>
                    <a:pt x="6352" y="5047"/>
                    <a:pt x="6372" y="4990"/>
                    <a:pt x="6352" y="4940"/>
                  </a:cubicBezTo>
                  <a:cubicBezTo>
                    <a:pt x="4619" y="1175"/>
                    <a:pt x="1608" y="64"/>
                    <a:pt x="105" y="1"/>
                  </a:cubicBezTo>
                  <a:cubicBezTo>
                    <a:pt x="103" y="1"/>
                    <a:pt x="101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274;p43">
              <a:extLst>
                <a:ext uri="{FF2B5EF4-FFF2-40B4-BE49-F238E27FC236}">
                  <a16:creationId xmlns:a16="http://schemas.microsoft.com/office/drawing/2014/main" id="{129D405A-20C9-4EBE-AF5C-D34EE8B19BF6}"/>
                </a:ext>
              </a:extLst>
            </p:cNvPr>
            <p:cNvSpPr/>
            <p:nvPr/>
          </p:nvSpPr>
          <p:spPr>
            <a:xfrm flipH="1">
              <a:off x="5639350" y="4435650"/>
              <a:ext cx="110200" cy="95225"/>
            </a:xfrm>
            <a:custGeom>
              <a:avLst/>
              <a:gdLst/>
              <a:ahLst/>
              <a:cxnLst/>
              <a:rect l="l" t="t" r="r" b="b"/>
              <a:pathLst>
                <a:path w="4408" h="3809" extrusionOk="0">
                  <a:moveTo>
                    <a:pt x="415" y="1"/>
                  </a:moveTo>
                  <a:cubicBezTo>
                    <a:pt x="292" y="1"/>
                    <a:pt x="241" y="307"/>
                    <a:pt x="143" y="705"/>
                  </a:cubicBezTo>
                  <a:cubicBezTo>
                    <a:pt x="46" y="1091"/>
                    <a:pt x="0" y="1400"/>
                    <a:pt x="183" y="1630"/>
                  </a:cubicBezTo>
                  <a:cubicBezTo>
                    <a:pt x="445" y="1966"/>
                    <a:pt x="851" y="2032"/>
                    <a:pt x="1174" y="2285"/>
                  </a:cubicBezTo>
                  <a:cubicBezTo>
                    <a:pt x="1613" y="2631"/>
                    <a:pt x="1633" y="3236"/>
                    <a:pt x="2099" y="3526"/>
                  </a:cubicBezTo>
                  <a:cubicBezTo>
                    <a:pt x="2403" y="3717"/>
                    <a:pt x="2776" y="3809"/>
                    <a:pt x="3145" y="3809"/>
                  </a:cubicBezTo>
                  <a:cubicBezTo>
                    <a:pt x="3385" y="3809"/>
                    <a:pt x="3624" y="3770"/>
                    <a:pt x="3842" y="3695"/>
                  </a:cubicBezTo>
                  <a:cubicBezTo>
                    <a:pt x="4408" y="3496"/>
                    <a:pt x="4317" y="3190"/>
                    <a:pt x="4258" y="3067"/>
                  </a:cubicBezTo>
                  <a:cubicBezTo>
                    <a:pt x="4218" y="2990"/>
                    <a:pt x="4148" y="2933"/>
                    <a:pt x="4081" y="2884"/>
                  </a:cubicBezTo>
                  <a:cubicBezTo>
                    <a:pt x="3625" y="2542"/>
                    <a:pt x="3200" y="2205"/>
                    <a:pt x="2817" y="1783"/>
                  </a:cubicBezTo>
                  <a:cubicBezTo>
                    <a:pt x="2564" y="1510"/>
                    <a:pt x="1876" y="362"/>
                    <a:pt x="1876" y="362"/>
                  </a:cubicBezTo>
                  <a:cubicBezTo>
                    <a:pt x="1728" y="433"/>
                    <a:pt x="1512" y="466"/>
                    <a:pt x="1290" y="466"/>
                  </a:cubicBezTo>
                  <a:cubicBezTo>
                    <a:pt x="913" y="466"/>
                    <a:pt x="518" y="370"/>
                    <a:pt x="409" y="196"/>
                  </a:cubicBezTo>
                  <a:lnTo>
                    <a:pt x="432" y="3"/>
                  </a:lnTo>
                  <a:cubicBezTo>
                    <a:pt x="426" y="2"/>
                    <a:pt x="420" y="1"/>
                    <a:pt x="4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275;p43">
              <a:extLst>
                <a:ext uri="{FF2B5EF4-FFF2-40B4-BE49-F238E27FC236}">
                  <a16:creationId xmlns:a16="http://schemas.microsoft.com/office/drawing/2014/main" id="{08B38006-8B65-42DC-AC89-4923E3977C33}"/>
                </a:ext>
              </a:extLst>
            </p:cNvPr>
            <p:cNvSpPr/>
            <p:nvPr/>
          </p:nvSpPr>
          <p:spPr>
            <a:xfrm flipH="1">
              <a:off x="5658075" y="4405775"/>
              <a:ext cx="82075" cy="103225"/>
            </a:xfrm>
            <a:custGeom>
              <a:avLst/>
              <a:gdLst/>
              <a:ahLst/>
              <a:cxnLst/>
              <a:rect l="l" t="t" r="r" b="b"/>
              <a:pathLst>
                <a:path w="3283" h="4129" extrusionOk="0">
                  <a:moveTo>
                    <a:pt x="200" y="0"/>
                  </a:moveTo>
                  <a:lnTo>
                    <a:pt x="33" y="1391"/>
                  </a:lnTo>
                  <a:cubicBezTo>
                    <a:pt x="0" y="1707"/>
                    <a:pt x="259" y="1987"/>
                    <a:pt x="722" y="2383"/>
                  </a:cubicBezTo>
                  <a:cubicBezTo>
                    <a:pt x="1184" y="2782"/>
                    <a:pt x="1769" y="3709"/>
                    <a:pt x="2185" y="3942"/>
                  </a:cubicBezTo>
                  <a:cubicBezTo>
                    <a:pt x="2423" y="4075"/>
                    <a:pt x="2622" y="4129"/>
                    <a:pt x="2782" y="4129"/>
                  </a:cubicBezTo>
                  <a:cubicBezTo>
                    <a:pt x="2904" y="4129"/>
                    <a:pt x="3004" y="4097"/>
                    <a:pt x="3080" y="4045"/>
                  </a:cubicBezTo>
                  <a:cubicBezTo>
                    <a:pt x="3263" y="3923"/>
                    <a:pt x="3283" y="3829"/>
                    <a:pt x="2834" y="3370"/>
                  </a:cubicBezTo>
                  <a:lnTo>
                    <a:pt x="2834" y="3367"/>
                  </a:lnTo>
                  <a:cubicBezTo>
                    <a:pt x="2698" y="3244"/>
                    <a:pt x="2567" y="3118"/>
                    <a:pt x="2441" y="2978"/>
                  </a:cubicBezTo>
                  <a:cubicBezTo>
                    <a:pt x="2278" y="2802"/>
                    <a:pt x="1936" y="2263"/>
                    <a:pt x="1709" y="1904"/>
                  </a:cubicBezTo>
                  <a:cubicBezTo>
                    <a:pt x="1573" y="1684"/>
                    <a:pt x="1473" y="1421"/>
                    <a:pt x="1506" y="1132"/>
                  </a:cubicBezTo>
                  <a:cubicBezTo>
                    <a:pt x="1537" y="843"/>
                    <a:pt x="1617" y="100"/>
                    <a:pt x="1617" y="100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276;p43">
              <a:extLst>
                <a:ext uri="{FF2B5EF4-FFF2-40B4-BE49-F238E27FC236}">
                  <a16:creationId xmlns:a16="http://schemas.microsoft.com/office/drawing/2014/main" id="{3CC5C1F9-7BA6-401B-A2EA-16A1C1A5E287}"/>
                </a:ext>
              </a:extLst>
            </p:cNvPr>
            <p:cNvSpPr/>
            <p:nvPr/>
          </p:nvSpPr>
          <p:spPr>
            <a:xfrm flipH="1">
              <a:off x="5751875" y="4478000"/>
              <a:ext cx="108625" cy="96900"/>
            </a:xfrm>
            <a:custGeom>
              <a:avLst/>
              <a:gdLst/>
              <a:ahLst/>
              <a:cxnLst/>
              <a:rect l="l" t="t" r="r" b="b"/>
              <a:pathLst>
                <a:path w="4345" h="3876" extrusionOk="0">
                  <a:moveTo>
                    <a:pt x="363" y="1"/>
                  </a:moveTo>
                  <a:cubicBezTo>
                    <a:pt x="278" y="1"/>
                    <a:pt x="207" y="279"/>
                    <a:pt x="140" y="531"/>
                  </a:cubicBezTo>
                  <a:cubicBezTo>
                    <a:pt x="64" y="820"/>
                    <a:pt x="0" y="1160"/>
                    <a:pt x="54" y="1313"/>
                  </a:cubicBezTo>
                  <a:cubicBezTo>
                    <a:pt x="150" y="1596"/>
                    <a:pt x="566" y="1869"/>
                    <a:pt x="749" y="2114"/>
                  </a:cubicBezTo>
                  <a:cubicBezTo>
                    <a:pt x="929" y="2357"/>
                    <a:pt x="1088" y="2727"/>
                    <a:pt x="1341" y="3036"/>
                  </a:cubicBezTo>
                  <a:cubicBezTo>
                    <a:pt x="1701" y="3478"/>
                    <a:pt x="2362" y="3768"/>
                    <a:pt x="2871" y="3857"/>
                  </a:cubicBezTo>
                  <a:cubicBezTo>
                    <a:pt x="2938" y="3869"/>
                    <a:pt x="3020" y="3875"/>
                    <a:pt x="3110" y="3875"/>
                  </a:cubicBezTo>
                  <a:cubicBezTo>
                    <a:pt x="3607" y="3875"/>
                    <a:pt x="4345" y="3691"/>
                    <a:pt x="4202" y="3269"/>
                  </a:cubicBezTo>
                  <a:cubicBezTo>
                    <a:pt x="4039" y="2793"/>
                    <a:pt x="3397" y="2297"/>
                    <a:pt x="2928" y="1869"/>
                  </a:cubicBezTo>
                  <a:cubicBezTo>
                    <a:pt x="2335" y="1330"/>
                    <a:pt x="1946" y="255"/>
                    <a:pt x="1863" y="2"/>
                  </a:cubicBezTo>
                  <a:lnTo>
                    <a:pt x="1863" y="215"/>
                  </a:lnTo>
                  <a:cubicBezTo>
                    <a:pt x="1863" y="371"/>
                    <a:pt x="1400" y="419"/>
                    <a:pt x="1162" y="419"/>
                  </a:cubicBezTo>
                  <a:cubicBezTo>
                    <a:pt x="1146" y="419"/>
                    <a:pt x="1131" y="418"/>
                    <a:pt x="1118" y="418"/>
                  </a:cubicBezTo>
                  <a:cubicBezTo>
                    <a:pt x="782" y="404"/>
                    <a:pt x="483" y="285"/>
                    <a:pt x="373" y="165"/>
                  </a:cubicBezTo>
                  <a:lnTo>
                    <a:pt x="373" y="2"/>
                  </a:lnTo>
                  <a:cubicBezTo>
                    <a:pt x="370" y="1"/>
                    <a:pt x="366" y="1"/>
                    <a:pt x="3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277;p43">
              <a:extLst>
                <a:ext uri="{FF2B5EF4-FFF2-40B4-BE49-F238E27FC236}">
                  <a16:creationId xmlns:a16="http://schemas.microsoft.com/office/drawing/2014/main" id="{3557C3E1-08CF-4E1C-AC7B-EDF31B3D9D01}"/>
                </a:ext>
              </a:extLst>
            </p:cNvPr>
            <p:cNvSpPr/>
            <p:nvPr/>
          </p:nvSpPr>
          <p:spPr>
            <a:xfrm flipH="1">
              <a:off x="5768925" y="4447525"/>
              <a:ext cx="82275" cy="100225"/>
            </a:xfrm>
            <a:custGeom>
              <a:avLst/>
              <a:gdLst/>
              <a:ahLst/>
              <a:cxnLst/>
              <a:rect l="l" t="t" r="r" b="b"/>
              <a:pathLst>
                <a:path w="3291" h="4009" extrusionOk="0">
                  <a:moveTo>
                    <a:pt x="1" y="0"/>
                  </a:moveTo>
                  <a:lnTo>
                    <a:pt x="1" y="1384"/>
                  </a:lnTo>
                  <a:lnTo>
                    <a:pt x="1" y="1421"/>
                  </a:lnTo>
                  <a:lnTo>
                    <a:pt x="7" y="1424"/>
                  </a:lnTo>
                  <a:cubicBezTo>
                    <a:pt x="81" y="1734"/>
                    <a:pt x="763" y="2558"/>
                    <a:pt x="1152" y="3094"/>
                  </a:cubicBezTo>
                  <a:cubicBezTo>
                    <a:pt x="1412" y="3453"/>
                    <a:pt x="1907" y="3912"/>
                    <a:pt x="2499" y="3992"/>
                  </a:cubicBezTo>
                  <a:cubicBezTo>
                    <a:pt x="2581" y="4003"/>
                    <a:pt x="2657" y="4008"/>
                    <a:pt x="2727" y="4008"/>
                  </a:cubicBezTo>
                  <a:cubicBezTo>
                    <a:pt x="3128" y="4008"/>
                    <a:pt x="3291" y="3827"/>
                    <a:pt x="2981" y="3464"/>
                  </a:cubicBezTo>
                  <a:cubicBezTo>
                    <a:pt x="2835" y="3333"/>
                    <a:pt x="2689" y="3207"/>
                    <a:pt x="2556" y="3088"/>
                  </a:cubicBezTo>
                  <a:cubicBezTo>
                    <a:pt x="2143" y="2708"/>
                    <a:pt x="1828" y="2070"/>
                    <a:pt x="1648" y="1634"/>
                  </a:cubicBezTo>
                  <a:cubicBezTo>
                    <a:pt x="1544" y="1384"/>
                    <a:pt x="1491" y="1121"/>
                    <a:pt x="1491" y="852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278;p43">
              <a:extLst>
                <a:ext uri="{FF2B5EF4-FFF2-40B4-BE49-F238E27FC236}">
                  <a16:creationId xmlns:a16="http://schemas.microsoft.com/office/drawing/2014/main" id="{B7A28BAA-C07D-457B-AC2B-0F327265720A}"/>
                </a:ext>
              </a:extLst>
            </p:cNvPr>
            <p:cNvSpPr/>
            <p:nvPr/>
          </p:nvSpPr>
          <p:spPr>
            <a:xfrm flipH="1">
              <a:off x="5653150" y="3895325"/>
              <a:ext cx="219500" cy="562250"/>
            </a:xfrm>
            <a:custGeom>
              <a:avLst/>
              <a:gdLst/>
              <a:ahLst/>
              <a:cxnLst/>
              <a:rect l="l" t="t" r="r" b="b"/>
              <a:pathLst>
                <a:path w="8780" h="22490" extrusionOk="0">
                  <a:moveTo>
                    <a:pt x="7758" y="1"/>
                  </a:moveTo>
                  <a:lnTo>
                    <a:pt x="1155" y="371"/>
                  </a:lnTo>
                  <a:cubicBezTo>
                    <a:pt x="1" y="2892"/>
                    <a:pt x="1198" y="11780"/>
                    <a:pt x="1198" y="11780"/>
                  </a:cubicBezTo>
                  <a:cubicBezTo>
                    <a:pt x="1162" y="12189"/>
                    <a:pt x="696" y="12994"/>
                    <a:pt x="520" y="14794"/>
                  </a:cubicBezTo>
                  <a:cubicBezTo>
                    <a:pt x="314" y="16926"/>
                    <a:pt x="842" y="22271"/>
                    <a:pt x="842" y="22271"/>
                  </a:cubicBezTo>
                  <a:cubicBezTo>
                    <a:pt x="842" y="22271"/>
                    <a:pt x="1179" y="22490"/>
                    <a:pt x="1660" y="22490"/>
                  </a:cubicBezTo>
                  <a:cubicBezTo>
                    <a:pt x="1868" y="22490"/>
                    <a:pt x="2103" y="22449"/>
                    <a:pt x="2349" y="22331"/>
                  </a:cubicBezTo>
                  <a:cubicBezTo>
                    <a:pt x="2349" y="22331"/>
                    <a:pt x="3770" y="14278"/>
                    <a:pt x="4035" y="12163"/>
                  </a:cubicBezTo>
                  <a:cubicBezTo>
                    <a:pt x="4269" y="10313"/>
                    <a:pt x="4717" y="5973"/>
                    <a:pt x="4717" y="5973"/>
                  </a:cubicBezTo>
                  <a:lnTo>
                    <a:pt x="5988" y="12152"/>
                  </a:lnTo>
                  <a:cubicBezTo>
                    <a:pt x="5988" y="12152"/>
                    <a:pt x="5500" y="13217"/>
                    <a:pt x="5423" y="14005"/>
                  </a:cubicBezTo>
                  <a:cubicBezTo>
                    <a:pt x="5303" y="15249"/>
                    <a:pt x="5433" y="20642"/>
                    <a:pt x="5433" y="20642"/>
                  </a:cubicBezTo>
                  <a:cubicBezTo>
                    <a:pt x="5433" y="20642"/>
                    <a:pt x="5795" y="20916"/>
                    <a:pt x="6494" y="20916"/>
                  </a:cubicBezTo>
                  <a:cubicBezTo>
                    <a:pt x="6623" y="20916"/>
                    <a:pt x="6764" y="20907"/>
                    <a:pt x="6917" y="20885"/>
                  </a:cubicBezTo>
                  <a:cubicBezTo>
                    <a:pt x="6917" y="20885"/>
                    <a:pt x="8569" y="13367"/>
                    <a:pt x="8699" y="11870"/>
                  </a:cubicBezTo>
                  <a:cubicBezTo>
                    <a:pt x="8779" y="10975"/>
                    <a:pt x="7758" y="1"/>
                    <a:pt x="77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279;p43">
              <a:extLst>
                <a:ext uri="{FF2B5EF4-FFF2-40B4-BE49-F238E27FC236}">
                  <a16:creationId xmlns:a16="http://schemas.microsoft.com/office/drawing/2014/main" id="{77AEF01C-467A-42C0-A784-0874FDDBD1B4}"/>
                </a:ext>
              </a:extLst>
            </p:cNvPr>
            <p:cNvSpPr/>
            <p:nvPr/>
          </p:nvSpPr>
          <p:spPr>
            <a:xfrm flipH="1">
              <a:off x="5687675" y="3967950"/>
              <a:ext cx="67050" cy="212825"/>
            </a:xfrm>
            <a:custGeom>
              <a:avLst/>
              <a:gdLst/>
              <a:ahLst/>
              <a:cxnLst/>
              <a:rect l="l" t="t" r="r" b="b"/>
              <a:pathLst>
                <a:path w="2682" h="8513" extrusionOk="0">
                  <a:moveTo>
                    <a:pt x="2682" y="0"/>
                  </a:moveTo>
                  <a:lnTo>
                    <a:pt x="2682" y="0"/>
                  </a:lnTo>
                  <a:cubicBezTo>
                    <a:pt x="1960" y="676"/>
                    <a:pt x="373" y="1005"/>
                    <a:pt x="373" y="1005"/>
                  </a:cubicBezTo>
                  <a:lnTo>
                    <a:pt x="0" y="3068"/>
                  </a:lnTo>
                  <a:lnTo>
                    <a:pt x="1118" y="8512"/>
                  </a:lnTo>
                  <a:lnTo>
                    <a:pt x="383" y="3051"/>
                  </a:lnTo>
                  <a:lnTo>
                    <a:pt x="806" y="1247"/>
                  </a:lnTo>
                  <a:cubicBezTo>
                    <a:pt x="1927" y="938"/>
                    <a:pt x="2682" y="0"/>
                    <a:pt x="26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280;p43">
              <a:extLst>
                <a:ext uri="{FF2B5EF4-FFF2-40B4-BE49-F238E27FC236}">
                  <a16:creationId xmlns:a16="http://schemas.microsoft.com/office/drawing/2014/main" id="{643A5E67-9BB1-4DDE-8CAF-7732AAE3D3F5}"/>
                </a:ext>
              </a:extLst>
            </p:cNvPr>
            <p:cNvSpPr/>
            <p:nvPr/>
          </p:nvSpPr>
          <p:spPr>
            <a:xfrm flipH="1">
              <a:off x="5825550" y="3804125"/>
              <a:ext cx="66625" cy="96475"/>
            </a:xfrm>
            <a:custGeom>
              <a:avLst/>
              <a:gdLst/>
              <a:ahLst/>
              <a:cxnLst/>
              <a:rect l="l" t="t" r="r" b="b"/>
              <a:pathLst>
                <a:path w="2665" h="3859" extrusionOk="0">
                  <a:moveTo>
                    <a:pt x="589" y="1"/>
                  </a:moveTo>
                  <a:cubicBezTo>
                    <a:pt x="376" y="988"/>
                    <a:pt x="66" y="2755"/>
                    <a:pt x="54" y="2921"/>
                  </a:cubicBezTo>
                  <a:cubicBezTo>
                    <a:pt x="43" y="3087"/>
                    <a:pt x="0" y="3749"/>
                    <a:pt x="545" y="3859"/>
                  </a:cubicBezTo>
                  <a:lnTo>
                    <a:pt x="2295" y="2455"/>
                  </a:lnTo>
                  <a:lnTo>
                    <a:pt x="2664" y="63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281;p43">
              <a:extLst>
                <a:ext uri="{FF2B5EF4-FFF2-40B4-BE49-F238E27FC236}">
                  <a16:creationId xmlns:a16="http://schemas.microsoft.com/office/drawing/2014/main" id="{FF3054C2-DC55-4E77-917E-68B2DD205937}"/>
                </a:ext>
              </a:extLst>
            </p:cNvPr>
            <p:cNvSpPr/>
            <p:nvPr/>
          </p:nvSpPr>
          <p:spPr>
            <a:xfrm flipH="1">
              <a:off x="5615150" y="3784000"/>
              <a:ext cx="73225" cy="77775"/>
            </a:xfrm>
            <a:custGeom>
              <a:avLst/>
              <a:gdLst/>
              <a:ahLst/>
              <a:cxnLst/>
              <a:rect l="l" t="t" r="r" b="b"/>
              <a:pathLst>
                <a:path w="2929" h="3111" extrusionOk="0">
                  <a:moveTo>
                    <a:pt x="1947" y="0"/>
                  </a:moveTo>
                  <a:lnTo>
                    <a:pt x="1" y="892"/>
                  </a:lnTo>
                  <a:lnTo>
                    <a:pt x="1402" y="3110"/>
                  </a:lnTo>
                  <a:lnTo>
                    <a:pt x="2928" y="1800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282;p43">
              <a:extLst>
                <a:ext uri="{FF2B5EF4-FFF2-40B4-BE49-F238E27FC236}">
                  <a16:creationId xmlns:a16="http://schemas.microsoft.com/office/drawing/2014/main" id="{CBE34A0B-0EBA-4885-8657-7B5B60302B8A}"/>
                </a:ext>
              </a:extLst>
            </p:cNvPr>
            <p:cNvSpPr/>
            <p:nvPr/>
          </p:nvSpPr>
          <p:spPr>
            <a:xfrm flipH="1">
              <a:off x="5633350" y="3683700"/>
              <a:ext cx="98500" cy="136175"/>
            </a:xfrm>
            <a:custGeom>
              <a:avLst/>
              <a:gdLst/>
              <a:ahLst/>
              <a:cxnLst/>
              <a:rect l="l" t="t" r="r" b="b"/>
              <a:pathLst>
                <a:path w="3940" h="5447" extrusionOk="0">
                  <a:moveTo>
                    <a:pt x="0" y="0"/>
                  </a:moveTo>
                  <a:lnTo>
                    <a:pt x="1713" y="5443"/>
                  </a:lnTo>
                  <a:cubicBezTo>
                    <a:pt x="1759" y="5446"/>
                    <a:pt x="1803" y="5447"/>
                    <a:pt x="1847" y="5447"/>
                  </a:cubicBezTo>
                  <a:cubicBezTo>
                    <a:pt x="3133" y="5447"/>
                    <a:pt x="3939" y="4272"/>
                    <a:pt x="3939" y="4272"/>
                  </a:cubicBezTo>
                  <a:cubicBezTo>
                    <a:pt x="3939" y="4272"/>
                    <a:pt x="2785" y="1893"/>
                    <a:pt x="2415" y="1129"/>
                  </a:cubicBezTo>
                  <a:cubicBezTo>
                    <a:pt x="2046" y="367"/>
                    <a:pt x="975" y="11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283;p43">
              <a:extLst>
                <a:ext uri="{FF2B5EF4-FFF2-40B4-BE49-F238E27FC236}">
                  <a16:creationId xmlns:a16="http://schemas.microsoft.com/office/drawing/2014/main" id="{64176DB0-ED32-4421-B333-A006219CCAA1}"/>
                </a:ext>
              </a:extLst>
            </p:cNvPr>
            <p:cNvSpPr/>
            <p:nvPr/>
          </p:nvSpPr>
          <p:spPr>
            <a:xfrm flipH="1">
              <a:off x="5671550" y="3683700"/>
              <a:ext cx="177300" cy="240825"/>
            </a:xfrm>
            <a:custGeom>
              <a:avLst/>
              <a:gdLst/>
              <a:ahLst/>
              <a:cxnLst/>
              <a:rect l="l" t="t" r="r" b="b"/>
              <a:pathLst>
                <a:path w="7092" h="9633" extrusionOk="0">
                  <a:moveTo>
                    <a:pt x="4540" y="0"/>
                  </a:moveTo>
                  <a:lnTo>
                    <a:pt x="2242" y="71"/>
                  </a:lnTo>
                  <a:cubicBezTo>
                    <a:pt x="1361" y="283"/>
                    <a:pt x="656" y="886"/>
                    <a:pt x="286" y="1667"/>
                  </a:cubicBezTo>
                  <a:cubicBezTo>
                    <a:pt x="4" y="2263"/>
                    <a:pt x="0" y="2954"/>
                    <a:pt x="217" y="3576"/>
                  </a:cubicBezTo>
                  <a:lnTo>
                    <a:pt x="1247" y="6564"/>
                  </a:lnTo>
                  <a:cubicBezTo>
                    <a:pt x="1247" y="6564"/>
                    <a:pt x="765" y="7732"/>
                    <a:pt x="203" y="8836"/>
                  </a:cubicBezTo>
                  <a:cubicBezTo>
                    <a:pt x="1228" y="9406"/>
                    <a:pt x="2353" y="9633"/>
                    <a:pt x="3387" y="9633"/>
                  </a:cubicBezTo>
                  <a:cubicBezTo>
                    <a:pt x="4968" y="9633"/>
                    <a:pt x="6336" y="9104"/>
                    <a:pt x="6806" y="8466"/>
                  </a:cubicBezTo>
                  <a:cubicBezTo>
                    <a:pt x="6839" y="8240"/>
                    <a:pt x="6793" y="7233"/>
                    <a:pt x="6856" y="6085"/>
                  </a:cubicBezTo>
                  <a:cubicBezTo>
                    <a:pt x="6923" y="4861"/>
                    <a:pt x="7092" y="3480"/>
                    <a:pt x="6899" y="2725"/>
                  </a:cubicBezTo>
                  <a:cubicBezTo>
                    <a:pt x="6543" y="1321"/>
                    <a:pt x="5874" y="0"/>
                    <a:pt x="45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284;p43">
              <a:extLst>
                <a:ext uri="{FF2B5EF4-FFF2-40B4-BE49-F238E27FC236}">
                  <a16:creationId xmlns:a16="http://schemas.microsoft.com/office/drawing/2014/main" id="{6681E573-C427-4A15-9C71-074BF05A5112}"/>
                </a:ext>
              </a:extLst>
            </p:cNvPr>
            <p:cNvSpPr/>
            <p:nvPr/>
          </p:nvSpPr>
          <p:spPr>
            <a:xfrm flipH="1">
              <a:off x="5802425" y="3685450"/>
              <a:ext cx="80350" cy="152725"/>
            </a:xfrm>
            <a:custGeom>
              <a:avLst/>
              <a:gdLst/>
              <a:ahLst/>
              <a:cxnLst/>
              <a:rect l="l" t="t" r="r" b="b"/>
              <a:pathLst>
                <a:path w="3214" h="6109" extrusionOk="0">
                  <a:moveTo>
                    <a:pt x="3213" y="1"/>
                  </a:moveTo>
                  <a:lnTo>
                    <a:pt x="3213" y="1"/>
                  </a:lnTo>
                  <a:cubicBezTo>
                    <a:pt x="2328" y="124"/>
                    <a:pt x="1031" y="303"/>
                    <a:pt x="585" y="2402"/>
                  </a:cubicBezTo>
                  <a:cubicBezTo>
                    <a:pt x="130" y="4531"/>
                    <a:pt x="0" y="5273"/>
                    <a:pt x="0" y="5273"/>
                  </a:cubicBezTo>
                  <a:cubicBezTo>
                    <a:pt x="0" y="5273"/>
                    <a:pt x="717" y="6108"/>
                    <a:pt x="2168" y="6108"/>
                  </a:cubicBezTo>
                  <a:cubicBezTo>
                    <a:pt x="2176" y="6108"/>
                    <a:pt x="2184" y="6108"/>
                    <a:pt x="2192" y="6108"/>
                  </a:cubicBezTo>
                  <a:lnTo>
                    <a:pt x="2647" y="4495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285;p43">
              <a:extLst>
                <a:ext uri="{FF2B5EF4-FFF2-40B4-BE49-F238E27FC236}">
                  <a16:creationId xmlns:a16="http://schemas.microsoft.com/office/drawing/2014/main" id="{0DA3C185-C6D2-4451-BB11-AC0B505899F0}"/>
                </a:ext>
              </a:extLst>
            </p:cNvPr>
            <p:cNvSpPr/>
            <p:nvPr/>
          </p:nvSpPr>
          <p:spPr>
            <a:xfrm flipH="1">
              <a:off x="5812475" y="3784000"/>
              <a:ext cx="12350" cy="60400"/>
            </a:xfrm>
            <a:custGeom>
              <a:avLst/>
              <a:gdLst/>
              <a:ahLst/>
              <a:cxnLst/>
              <a:rect l="l" t="t" r="r" b="b"/>
              <a:pathLst>
                <a:path w="494" h="2416" extrusionOk="0">
                  <a:moveTo>
                    <a:pt x="480" y="0"/>
                  </a:moveTo>
                  <a:lnTo>
                    <a:pt x="480" y="0"/>
                  </a:lnTo>
                  <a:cubicBezTo>
                    <a:pt x="300" y="772"/>
                    <a:pt x="1" y="1720"/>
                    <a:pt x="1" y="1720"/>
                  </a:cubicBezTo>
                  <a:lnTo>
                    <a:pt x="240" y="2415"/>
                  </a:lnTo>
                  <a:cubicBezTo>
                    <a:pt x="493" y="1345"/>
                    <a:pt x="480" y="0"/>
                    <a:pt x="48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286;p43">
              <a:extLst>
                <a:ext uri="{FF2B5EF4-FFF2-40B4-BE49-F238E27FC236}">
                  <a16:creationId xmlns:a16="http://schemas.microsoft.com/office/drawing/2014/main" id="{04CEF4E2-9FB4-4926-8E23-FCC65BBB2FC4}"/>
                </a:ext>
              </a:extLst>
            </p:cNvPr>
            <p:cNvSpPr/>
            <p:nvPr/>
          </p:nvSpPr>
          <p:spPr>
            <a:xfrm flipH="1">
              <a:off x="5789875" y="3616175"/>
              <a:ext cx="29050" cy="113525"/>
            </a:xfrm>
            <a:custGeom>
              <a:avLst/>
              <a:gdLst/>
              <a:ahLst/>
              <a:cxnLst/>
              <a:rect l="l" t="t" r="r" b="b"/>
              <a:pathLst>
                <a:path w="1162" h="4541" extrusionOk="0">
                  <a:moveTo>
                    <a:pt x="1" y="1"/>
                  </a:moveTo>
                  <a:lnTo>
                    <a:pt x="1" y="3383"/>
                  </a:lnTo>
                  <a:cubicBezTo>
                    <a:pt x="1" y="4022"/>
                    <a:pt x="520" y="4541"/>
                    <a:pt x="1162" y="4541"/>
                  </a:cubicBez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287;p43">
              <a:extLst>
                <a:ext uri="{FF2B5EF4-FFF2-40B4-BE49-F238E27FC236}">
                  <a16:creationId xmlns:a16="http://schemas.microsoft.com/office/drawing/2014/main" id="{3E20BE15-42A7-4465-B091-47FA32D5D87E}"/>
                </a:ext>
              </a:extLst>
            </p:cNvPr>
            <p:cNvSpPr/>
            <p:nvPr/>
          </p:nvSpPr>
          <p:spPr>
            <a:xfrm flipH="1">
              <a:off x="5689175" y="3536500"/>
              <a:ext cx="135650" cy="186900"/>
            </a:xfrm>
            <a:custGeom>
              <a:avLst/>
              <a:gdLst/>
              <a:ahLst/>
              <a:cxnLst/>
              <a:rect l="l" t="t" r="r" b="b"/>
              <a:pathLst>
                <a:path w="5426" h="7476" extrusionOk="0">
                  <a:moveTo>
                    <a:pt x="4640" y="1"/>
                  </a:moveTo>
                  <a:cubicBezTo>
                    <a:pt x="4574" y="607"/>
                    <a:pt x="4185" y="1561"/>
                    <a:pt x="3171" y="2116"/>
                  </a:cubicBezTo>
                  <a:cubicBezTo>
                    <a:pt x="2243" y="2627"/>
                    <a:pt x="1530" y="2649"/>
                    <a:pt x="1414" y="2649"/>
                  </a:cubicBezTo>
                  <a:cubicBezTo>
                    <a:pt x="1403" y="2649"/>
                    <a:pt x="1398" y="2649"/>
                    <a:pt x="1398" y="2649"/>
                  </a:cubicBezTo>
                  <a:cubicBezTo>
                    <a:pt x="1321" y="2387"/>
                    <a:pt x="1050" y="2248"/>
                    <a:pt x="779" y="2248"/>
                  </a:cubicBezTo>
                  <a:cubicBezTo>
                    <a:pt x="603" y="2248"/>
                    <a:pt x="427" y="2307"/>
                    <a:pt x="306" y="2429"/>
                  </a:cubicBezTo>
                  <a:cubicBezTo>
                    <a:pt x="1" y="2742"/>
                    <a:pt x="20" y="3607"/>
                    <a:pt x="546" y="3956"/>
                  </a:cubicBezTo>
                  <a:cubicBezTo>
                    <a:pt x="699" y="4058"/>
                    <a:pt x="835" y="4094"/>
                    <a:pt x="951" y="4094"/>
                  </a:cubicBezTo>
                  <a:cubicBezTo>
                    <a:pt x="1235" y="4094"/>
                    <a:pt x="1398" y="3876"/>
                    <a:pt x="1398" y="3876"/>
                  </a:cubicBezTo>
                  <a:lnTo>
                    <a:pt x="1398" y="6148"/>
                  </a:lnTo>
                  <a:cubicBezTo>
                    <a:pt x="1398" y="6148"/>
                    <a:pt x="1790" y="6787"/>
                    <a:pt x="2409" y="7206"/>
                  </a:cubicBezTo>
                  <a:cubicBezTo>
                    <a:pt x="2680" y="7391"/>
                    <a:pt x="3008" y="7475"/>
                    <a:pt x="3293" y="7475"/>
                  </a:cubicBezTo>
                  <a:cubicBezTo>
                    <a:pt x="3659" y="7475"/>
                    <a:pt x="3956" y="7337"/>
                    <a:pt x="3979" y="7096"/>
                  </a:cubicBezTo>
                  <a:cubicBezTo>
                    <a:pt x="4022" y="6664"/>
                    <a:pt x="3360" y="5899"/>
                    <a:pt x="3360" y="5899"/>
                  </a:cubicBezTo>
                  <a:lnTo>
                    <a:pt x="3360" y="4961"/>
                  </a:lnTo>
                  <a:cubicBezTo>
                    <a:pt x="3658" y="5011"/>
                    <a:pt x="3961" y="5055"/>
                    <a:pt x="4208" y="5055"/>
                  </a:cubicBezTo>
                  <a:cubicBezTo>
                    <a:pt x="4358" y="5055"/>
                    <a:pt x="4488" y="5039"/>
                    <a:pt x="4585" y="4998"/>
                  </a:cubicBezTo>
                  <a:cubicBezTo>
                    <a:pt x="4837" y="4884"/>
                    <a:pt x="5346" y="4499"/>
                    <a:pt x="5383" y="2935"/>
                  </a:cubicBezTo>
                  <a:cubicBezTo>
                    <a:pt x="5426" y="1089"/>
                    <a:pt x="4993" y="208"/>
                    <a:pt x="464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288;p43">
              <a:extLst>
                <a:ext uri="{FF2B5EF4-FFF2-40B4-BE49-F238E27FC236}">
                  <a16:creationId xmlns:a16="http://schemas.microsoft.com/office/drawing/2014/main" id="{2D21B116-1A94-4EE4-A102-53C29AEE8001}"/>
                </a:ext>
              </a:extLst>
            </p:cNvPr>
            <p:cNvSpPr/>
            <p:nvPr/>
          </p:nvSpPr>
          <p:spPr>
            <a:xfrm flipH="1">
              <a:off x="5733825" y="3595125"/>
              <a:ext cx="10100" cy="10275"/>
            </a:xfrm>
            <a:custGeom>
              <a:avLst/>
              <a:gdLst/>
              <a:ahLst/>
              <a:cxnLst/>
              <a:rect l="l" t="t" r="r" b="b"/>
              <a:pathLst>
                <a:path w="404" h="411" extrusionOk="0">
                  <a:moveTo>
                    <a:pt x="206" y="1"/>
                  </a:moveTo>
                  <a:cubicBezTo>
                    <a:pt x="202" y="1"/>
                    <a:pt x="198" y="1"/>
                    <a:pt x="194" y="1"/>
                  </a:cubicBezTo>
                  <a:cubicBezTo>
                    <a:pt x="84" y="8"/>
                    <a:pt x="1" y="101"/>
                    <a:pt x="7" y="214"/>
                  </a:cubicBezTo>
                  <a:cubicBezTo>
                    <a:pt x="11" y="325"/>
                    <a:pt x="101" y="410"/>
                    <a:pt x="208" y="410"/>
                  </a:cubicBezTo>
                  <a:cubicBezTo>
                    <a:pt x="210" y="410"/>
                    <a:pt x="212" y="410"/>
                    <a:pt x="214" y="410"/>
                  </a:cubicBezTo>
                  <a:cubicBezTo>
                    <a:pt x="320" y="404"/>
                    <a:pt x="403" y="307"/>
                    <a:pt x="400" y="198"/>
                  </a:cubicBezTo>
                  <a:cubicBezTo>
                    <a:pt x="394" y="89"/>
                    <a:pt x="307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289;p43">
              <a:extLst>
                <a:ext uri="{FF2B5EF4-FFF2-40B4-BE49-F238E27FC236}">
                  <a16:creationId xmlns:a16="http://schemas.microsoft.com/office/drawing/2014/main" id="{7C6C19E9-1051-4C63-AED8-B2AEC28A5DE6}"/>
                </a:ext>
              </a:extLst>
            </p:cNvPr>
            <p:cNvSpPr/>
            <p:nvPr/>
          </p:nvSpPr>
          <p:spPr>
            <a:xfrm flipH="1">
              <a:off x="5721175" y="3633150"/>
              <a:ext cx="12425" cy="8025"/>
            </a:xfrm>
            <a:custGeom>
              <a:avLst/>
              <a:gdLst/>
              <a:ahLst/>
              <a:cxnLst/>
              <a:rect l="l" t="t" r="r" b="b"/>
              <a:pathLst>
                <a:path w="497" h="321" extrusionOk="0">
                  <a:moveTo>
                    <a:pt x="37" y="0"/>
                  </a:moveTo>
                  <a:lnTo>
                    <a:pt x="37" y="0"/>
                  </a:lnTo>
                  <a:cubicBezTo>
                    <a:pt x="1" y="130"/>
                    <a:pt x="73" y="269"/>
                    <a:pt x="200" y="309"/>
                  </a:cubicBezTo>
                  <a:cubicBezTo>
                    <a:pt x="223" y="317"/>
                    <a:pt x="246" y="320"/>
                    <a:pt x="269" y="320"/>
                  </a:cubicBezTo>
                  <a:cubicBezTo>
                    <a:pt x="370" y="320"/>
                    <a:pt x="464" y="252"/>
                    <a:pt x="496" y="14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290;p43">
              <a:extLst>
                <a:ext uri="{FF2B5EF4-FFF2-40B4-BE49-F238E27FC236}">
                  <a16:creationId xmlns:a16="http://schemas.microsoft.com/office/drawing/2014/main" id="{5B998309-C813-4159-997D-22A560F79717}"/>
                </a:ext>
              </a:extLst>
            </p:cNvPr>
            <p:cNvSpPr/>
            <p:nvPr/>
          </p:nvSpPr>
          <p:spPr>
            <a:xfrm flipH="1">
              <a:off x="5691850" y="3575275"/>
              <a:ext cx="11725" cy="9650"/>
            </a:xfrm>
            <a:custGeom>
              <a:avLst/>
              <a:gdLst/>
              <a:ahLst/>
              <a:cxnLst/>
              <a:rect l="l" t="t" r="r" b="b"/>
              <a:pathLst>
                <a:path w="469" h="386" extrusionOk="0">
                  <a:moveTo>
                    <a:pt x="197" y="1"/>
                  </a:moveTo>
                  <a:cubicBezTo>
                    <a:pt x="121" y="1"/>
                    <a:pt x="46" y="39"/>
                    <a:pt x="0" y="110"/>
                  </a:cubicBezTo>
                  <a:lnTo>
                    <a:pt x="400" y="386"/>
                  </a:lnTo>
                  <a:cubicBezTo>
                    <a:pt x="469" y="273"/>
                    <a:pt x="439" y="120"/>
                    <a:pt x="329" y="43"/>
                  </a:cubicBezTo>
                  <a:cubicBezTo>
                    <a:pt x="288" y="15"/>
                    <a:pt x="242" y="1"/>
                    <a:pt x="1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291;p43">
              <a:extLst>
                <a:ext uri="{FF2B5EF4-FFF2-40B4-BE49-F238E27FC236}">
                  <a16:creationId xmlns:a16="http://schemas.microsoft.com/office/drawing/2014/main" id="{9764F7FA-C3DF-4978-A49B-03E5F79BB8B8}"/>
                </a:ext>
              </a:extLst>
            </p:cNvPr>
            <p:cNvSpPr/>
            <p:nvPr/>
          </p:nvSpPr>
          <p:spPr>
            <a:xfrm flipH="1">
              <a:off x="5695725" y="3591575"/>
              <a:ext cx="10200" cy="10250"/>
            </a:xfrm>
            <a:custGeom>
              <a:avLst/>
              <a:gdLst/>
              <a:ahLst/>
              <a:cxnLst/>
              <a:rect l="l" t="t" r="r" b="b"/>
              <a:pathLst>
                <a:path w="408" h="410" extrusionOk="0">
                  <a:moveTo>
                    <a:pt x="201" y="0"/>
                  </a:moveTo>
                  <a:cubicBezTo>
                    <a:pt x="199" y="0"/>
                    <a:pt x="197" y="0"/>
                    <a:pt x="194" y="0"/>
                  </a:cubicBezTo>
                  <a:cubicBezTo>
                    <a:pt x="84" y="7"/>
                    <a:pt x="1" y="103"/>
                    <a:pt x="8" y="213"/>
                  </a:cubicBezTo>
                  <a:cubicBezTo>
                    <a:pt x="14" y="324"/>
                    <a:pt x="101" y="409"/>
                    <a:pt x="208" y="409"/>
                  </a:cubicBezTo>
                  <a:cubicBezTo>
                    <a:pt x="210" y="409"/>
                    <a:pt x="212" y="409"/>
                    <a:pt x="214" y="409"/>
                  </a:cubicBezTo>
                  <a:cubicBezTo>
                    <a:pt x="323" y="403"/>
                    <a:pt x="407" y="309"/>
                    <a:pt x="400" y="196"/>
                  </a:cubicBezTo>
                  <a:cubicBezTo>
                    <a:pt x="394" y="86"/>
                    <a:pt x="304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292;p43">
              <a:extLst>
                <a:ext uri="{FF2B5EF4-FFF2-40B4-BE49-F238E27FC236}">
                  <a16:creationId xmlns:a16="http://schemas.microsoft.com/office/drawing/2014/main" id="{D3E8B2C8-ED34-4996-8700-406149836145}"/>
                </a:ext>
              </a:extLst>
            </p:cNvPr>
            <p:cNvSpPr/>
            <p:nvPr/>
          </p:nvSpPr>
          <p:spPr>
            <a:xfrm flipH="1">
              <a:off x="5702725" y="3593650"/>
              <a:ext cx="16400" cy="29625"/>
            </a:xfrm>
            <a:custGeom>
              <a:avLst/>
              <a:gdLst/>
              <a:ahLst/>
              <a:cxnLst/>
              <a:rect l="l" t="t" r="r" b="b"/>
              <a:pathLst>
                <a:path w="656" h="1185" extrusionOk="0">
                  <a:moveTo>
                    <a:pt x="0" y="0"/>
                  </a:moveTo>
                  <a:lnTo>
                    <a:pt x="30" y="1184"/>
                  </a:lnTo>
                  <a:lnTo>
                    <a:pt x="656" y="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293;p43">
              <a:extLst>
                <a:ext uri="{FF2B5EF4-FFF2-40B4-BE49-F238E27FC236}">
                  <a16:creationId xmlns:a16="http://schemas.microsoft.com/office/drawing/2014/main" id="{90B67CEA-133E-438C-B480-F995B9EFFF33}"/>
                </a:ext>
              </a:extLst>
            </p:cNvPr>
            <p:cNvSpPr/>
            <p:nvPr/>
          </p:nvSpPr>
          <p:spPr>
            <a:xfrm flipH="1">
              <a:off x="5740825" y="3641200"/>
              <a:ext cx="42500" cy="27125"/>
            </a:xfrm>
            <a:custGeom>
              <a:avLst/>
              <a:gdLst/>
              <a:ahLst/>
              <a:cxnLst/>
              <a:rect l="l" t="t" r="r" b="b"/>
              <a:pathLst>
                <a:path w="1700" h="108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7" y="257"/>
                    <a:pt x="363" y="523"/>
                  </a:cubicBezTo>
                  <a:cubicBezTo>
                    <a:pt x="672" y="786"/>
                    <a:pt x="1700" y="1085"/>
                    <a:pt x="1700" y="1085"/>
                  </a:cubicBezTo>
                  <a:lnTo>
                    <a:pt x="1700" y="773"/>
                  </a:lnTo>
                  <a:cubicBezTo>
                    <a:pt x="1198" y="706"/>
                    <a:pt x="163" y="410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294;p43">
              <a:extLst>
                <a:ext uri="{FF2B5EF4-FFF2-40B4-BE49-F238E27FC236}">
                  <a16:creationId xmlns:a16="http://schemas.microsoft.com/office/drawing/2014/main" id="{C531B666-994E-484C-8888-C9A5602E6570}"/>
                </a:ext>
              </a:extLst>
            </p:cNvPr>
            <p:cNvSpPr/>
            <p:nvPr/>
          </p:nvSpPr>
          <p:spPr>
            <a:xfrm flipH="1">
              <a:off x="5534975" y="3781250"/>
              <a:ext cx="184900" cy="214825"/>
            </a:xfrm>
            <a:custGeom>
              <a:avLst/>
              <a:gdLst/>
              <a:ahLst/>
              <a:cxnLst/>
              <a:rect l="l" t="t" r="r" b="b"/>
              <a:pathLst>
                <a:path w="7396" h="8593" extrusionOk="0">
                  <a:moveTo>
                    <a:pt x="7395" y="1"/>
                  </a:moveTo>
                  <a:lnTo>
                    <a:pt x="1687" y="1504"/>
                  </a:lnTo>
                  <a:lnTo>
                    <a:pt x="0" y="8592"/>
                  </a:lnTo>
                  <a:lnTo>
                    <a:pt x="5429" y="7016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295;p43">
              <a:extLst>
                <a:ext uri="{FF2B5EF4-FFF2-40B4-BE49-F238E27FC236}">
                  <a16:creationId xmlns:a16="http://schemas.microsoft.com/office/drawing/2014/main" id="{022A16EA-33C4-429F-AC37-50AF8D5E3C16}"/>
                </a:ext>
              </a:extLst>
            </p:cNvPr>
            <p:cNvSpPr/>
            <p:nvPr/>
          </p:nvSpPr>
          <p:spPr>
            <a:xfrm flipH="1">
              <a:off x="5569425" y="3904075"/>
              <a:ext cx="1500" cy="5350"/>
            </a:xfrm>
            <a:custGeom>
              <a:avLst/>
              <a:gdLst/>
              <a:ahLst/>
              <a:cxnLst/>
              <a:rect l="l" t="t" r="r" b="b"/>
              <a:pathLst>
                <a:path w="60" h="214" extrusionOk="0">
                  <a:moveTo>
                    <a:pt x="0" y="1"/>
                  </a:moveTo>
                  <a:lnTo>
                    <a:pt x="0" y="214"/>
                  </a:lnTo>
                  <a:lnTo>
                    <a:pt x="60" y="21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296;p43">
              <a:extLst>
                <a:ext uri="{FF2B5EF4-FFF2-40B4-BE49-F238E27FC236}">
                  <a16:creationId xmlns:a16="http://schemas.microsoft.com/office/drawing/2014/main" id="{36AF7DBA-2C1C-41AD-B778-FF24A667E3CE}"/>
                </a:ext>
              </a:extLst>
            </p:cNvPr>
            <p:cNvSpPr/>
            <p:nvPr/>
          </p:nvSpPr>
          <p:spPr>
            <a:xfrm flipH="1">
              <a:off x="5569425" y="3898500"/>
              <a:ext cx="27800" cy="12925"/>
            </a:xfrm>
            <a:custGeom>
              <a:avLst/>
              <a:gdLst/>
              <a:ahLst/>
              <a:cxnLst/>
              <a:rect l="l" t="t" r="r" b="b"/>
              <a:pathLst>
                <a:path w="1112" h="517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41"/>
                    <a:pt x="343" y="517"/>
                    <a:pt x="959" y="517"/>
                  </a:cubicBezTo>
                  <a:lnTo>
                    <a:pt x="1032" y="517"/>
                  </a:lnTo>
                  <a:lnTo>
                    <a:pt x="1052" y="437"/>
                  </a:lnTo>
                  <a:lnTo>
                    <a:pt x="1112" y="2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297;p43">
              <a:extLst>
                <a:ext uri="{FF2B5EF4-FFF2-40B4-BE49-F238E27FC236}">
                  <a16:creationId xmlns:a16="http://schemas.microsoft.com/office/drawing/2014/main" id="{DBB49419-CFEB-48F3-AEC6-9F1CDEAFB80C}"/>
                </a:ext>
              </a:extLst>
            </p:cNvPr>
            <p:cNvSpPr/>
            <p:nvPr/>
          </p:nvSpPr>
          <p:spPr>
            <a:xfrm flipH="1">
              <a:off x="5703225" y="392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298;p43">
              <a:extLst>
                <a:ext uri="{FF2B5EF4-FFF2-40B4-BE49-F238E27FC236}">
                  <a16:creationId xmlns:a16="http://schemas.microsoft.com/office/drawing/2014/main" id="{9F6FE4D0-81A5-4B42-827F-45EDF2C7F707}"/>
                </a:ext>
              </a:extLst>
            </p:cNvPr>
            <p:cNvSpPr/>
            <p:nvPr/>
          </p:nvSpPr>
          <p:spPr>
            <a:xfrm flipH="1">
              <a:off x="5629125" y="3904075"/>
              <a:ext cx="74125" cy="22725"/>
            </a:xfrm>
            <a:custGeom>
              <a:avLst/>
              <a:gdLst/>
              <a:ahLst/>
              <a:cxnLst/>
              <a:rect l="l" t="t" r="r" b="b"/>
              <a:pathLst>
                <a:path w="2965" h="909" extrusionOk="0">
                  <a:moveTo>
                    <a:pt x="2964" y="1"/>
                  </a:moveTo>
                  <a:lnTo>
                    <a:pt x="104" y="523"/>
                  </a:lnTo>
                  <a:lnTo>
                    <a:pt x="1" y="876"/>
                  </a:lnTo>
                  <a:cubicBezTo>
                    <a:pt x="1" y="876"/>
                    <a:pt x="304" y="908"/>
                    <a:pt x="699" y="908"/>
                  </a:cubicBezTo>
                  <a:cubicBezTo>
                    <a:pt x="1075" y="908"/>
                    <a:pt x="1531" y="879"/>
                    <a:pt x="1897" y="756"/>
                  </a:cubicBezTo>
                  <a:cubicBezTo>
                    <a:pt x="2552" y="540"/>
                    <a:pt x="2941" y="187"/>
                    <a:pt x="2964" y="1"/>
                  </a:cubicBez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299;p43">
              <a:extLst>
                <a:ext uri="{FF2B5EF4-FFF2-40B4-BE49-F238E27FC236}">
                  <a16:creationId xmlns:a16="http://schemas.microsoft.com/office/drawing/2014/main" id="{8405A04C-5812-4602-AFE9-BFBE16862073}"/>
                </a:ext>
              </a:extLst>
            </p:cNvPr>
            <p:cNvSpPr/>
            <p:nvPr/>
          </p:nvSpPr>
          <p:spPr>
            <a:xfrm flipH="1">
              <a:off x="5575250" y="3799150"/>
              <a:ext cx="62375" cy="23550"/>
            </a:xfrm>
            <a:custGeom>
              <a:avLst/>
              <a:gdLst/>
              <a:ahLst/>
              <a:cxnLst/>
              <a:rect l="l" t="t" r="r" b="b"/>
              <a:pathLst>
                <a:path w="2495" h="942" extrusionOk="0">
                  <a:moveTo>
                    <a:pt x="2266" y="0"/>
                  </a:moveTo>
                  <a:cubicBezTo>
                    <a:pt x="2132" y="0"/>
                    <a:pt x="1946" y="26"/>
                    <a:pt x="1733" y="83"/>
                  </a:cubicBezTo>
                  <a:lnTo>
                    <a:pt x="892" y="299"/>
                  </a:lnTo>
                  <a:cubicBezTo>
                    <a:pt x="453" y="412"/>
                    <a:pt x="74" y="605"/>
                    <a:pt x="50" y="725"/>
                  </a:cubicBezTo>
                  <a:lnTo>
                    <a:pt x="0" y="941"/>
                  </a:lnTo>
                  <a:lnTo>
                    <a:pt x="2435" y="312"/>
                  </a:lnTo>
                  <a:cubicBezTo>
                    <a:pt x="2435" y="312"/>
                    <a:pt x="2455" y="212"/>
                    <a:pt x="2481" y="93"/>
                  </a:cubicBezTo>
                  <a:cubicBezTo>
                    <a:pt x="2495" y="30"/>
                    <a:pt x="2412" y="0"/>
                    <a:pt x="2266" y="0"/>
                  </a:cubicBez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300;p43">
              <a:extLst>
                <a:ext uri="{FF2B5EF4-FFF2-40B4-BE49-F238E27FC236}">
                  <a16:creationId xmlns:a16="http://schemas.microsoft.com/office/drawing/2014/main" id="{57BB493C-963F-4D3F-A637-5438D6E32045}"/>
                </a:ext>
              </a:extLst>
            </p:cNvPr>
            <p:cNvSpPr/>
            <p:nvPr/>
          </p:nvSpPr>
          <p:spPr>
            <a:xfrm flipH="1">
              <a:off x="5566575" y="3779025"/>
              <a:ext cx="74625" cy="30200"/>
            </a:xfrm>
            <a:custGeom>
              <a:avLst/>
              <a:gdLst/>
              <a:ahLst/>
              <a:cxnLst/>
              <a:rect l="l" t="t" r="r" b="b"/>
              <a:pathLst>
                <a:path w="2985" h="1208" extrusionOk="0">
                  <a:moveTo>
                    <a:pt x="1975" y="1"/>
                  </a:moveTo>
                  <a:cubicBezTo>
                    <a:pt x="1899" y="1"/>
                    <a:pt x="1807" y="11"/>
                    <a:pt x="1697" y="36"/>
                  </a:cubicBezTo>
                  <a:cubicBezTo>
                    <a:pt x="958" y="199"/>
                    <a:pt x="795" y="735"/>
                    <a:pt x="795" y="735"/>
                  </a:cubicBezTo>
                  <a:cubicBezTo>
                    <a:pt x="795" y="735"/>
                    <a:pt x="636" y="781"/>
                    <a:pt x="439" y="835"/>
                  </a:cubicBezTo>
                  <a:cubicBezTo>
                    <a:pt x="243" y="891"/>
                    <a:pt x="66" y="997"/>
                    <a:pt x="43" y="1074"/>
                  </a:cubicBezTo>
                  <a:lnTo>
                    <a:pt x="0" y="1207"/>
                  </a:lnTo>
                  <a:lnTo>
                    <a:pt x="2940" y="435"/>
                  </a:lnTo>
                  <a:cubicBezTo>
                    <a:pt x="2940" y="435"/>
                    <a:pt x="2957" y="369"/>
                    <a:pt x="2974" y="296"/>
                  </a:cubicBezTo>
                  <a:cubicBezTo>
                    <a:pt x="2984" y="248"/>
                    <a:pt x="2934" y="222"/>
                    <a:pt x="2850" y="222"/>
                  </a:cubicBezTo>
                  <a:cubicBezTo>
                    <a:pt x="2801" y="222"/>
                    <a:pt x="2739" y="231"/>
                    <a:pt x="2671" y="249"/>
                  </a:cubicBezTo>
                  <a:lnTo>
                    <a:pt x="2335" y="342"/>
                  </a:lnTo>
                  <a:cubicBezTo>
                    <a:pt x="2335" y="342"/>
                    <a:pt x="2407" y="1"/>
                    <a:pt x="197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301;p43">
              <a:extLst>
                <a:ext uri="{FF2B5EF4-FFF2-40B4-BE49-F238E27FC236}">
                  <a16:creationId xmlns:a16="http://schemas.microsoft.com/office/drawing/2014/main" id="{58D0DD40-AD30-406D-9A72-D31228FC37D0}"/>
                </a:ext>
              </a:extLst>
            </p:cNvPr>
            <p:cNvSpPr/>
            <p:nvPr/>
          </p:nvSpPr>
          <p:spPr>
            <a:xfrm flipH="1">
              <a:off x="5574825" y="3789975"/>
              <a:ext cx="51075" cy="27225"/>
            </a:xfrm>
            <a:custGeom>
              <a:avLst/>
              <a:gdLst/>
              <a:ahLst/>
              <a:cxnLst/>
              <a:rect l="l" t="t" r="r" b="b"/>
              <a:pathLst>
                <a:path w="2043" h="1089" extrusionOk="0">
                  <a:moveTo>
                    <a:pt x="2043" y="1"/>
                  </a:moveTo>
                  <a:lnTo>
                    <a:pt x="0" y="520"/>
                  </a:lnTo>
                  <a:lnTo>
                    <a:pt x="20" y="603"/>
                  </a:lnTo>
                  <a:cubicBezTo>
                    <a:pt x="71" y="589"/>
                    <a:pt x="112" y="584"/>
                    <a:pt x="145" y="584"/>
                  </a:cubicBezTo>
                  <a:cubicBezTo>
                    <a:pt x="244" y="584"/>
                    <a:pt x="265" y="638"/>
                    <a:pt x="250" y="716"/>
                  </a:cubicBezTo>
                  <a:cubicBezTo>
                    <a:pt x="230" y="822"/>
                    <a:pt x="167" y="1089"/>
                    <a:pt x="167" y="1089"/>
                  </a:cubicBezTo>
                  <a:lnTo>
                    <a:pt x="1470" y="746"/>
                  </a:lnTo>
                  <a:cubicBezTo>
                    <a:pt x="1470" y="746"/>
                    <a:pt x="1487" y="590"/>
                    <a:pt x="1533" y="377"/>
                  </a:cubicBezTo>
                  <a:cubicBezTo>
                    <a:pt x="1573" y="194"/>
                    <a:pt x="1687" y="157"/>
                    <a:pt x="1956" y="91"/>
                  </a:cubicBezTo>
                  <a:lnTo>
                    <a:pt x="204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302;p43">
              <a:extLst>
                <a:ext uri="{FF2B5EF4-FFF2-40B4-BE49-F238E27FC236}">
                  <a16:creationId xmlns:a16="http://schemas.microsoft.com/office/drawing/2014/main" id="{D8E75290-45B2-4DEF-9D02-F1DA303E56BD}"/>
                </a:ext>
              </a:extLst>
            </p:cNvPr>
            <p:cNvSpPr/>
            <p:nvPr/>
          </p:nvSpPr>
          <p:spPr>
            <a:xfrm flipH="1">
              <a:off x="5574375" y="3799625"/>
              <a:ext cx="62350" cy="23575"/>
            </a:xfrm>
            <a:custGeom>
              <a:avLst/>
              <a:gdLst/>
              <a:ahLst/>
              <a:cxnLst/>
              <a:rect l="l" t="t" r="r" b="b"/>
              <a:pathLst>
                <a:path w="2494" h="943" extrusionOk="0">
                  <a:moveTo>
                    <a:pt x="2267" y="0"/>
                  </a:moveTo>
                  <a:cubicBezTo>
                    <a:pt x="2133" y="0"/>
                    <a:pt x="1946" y="28"/>
                    <a:pt x="1734" y="84"/>
                  </a:cubicBezTo>
                  <a:lnTo>
                    <a:pt x="893" y="300"/>
                  </a:lnTo>
                  <a:cubicBezTo>
                    <a:pt x="449" y="416"/>
                    <a:pt x="74" y="606"/>
                    <a:pt x="47" y="726"/>
                  </a:cubicBezTo>
                  <a:lnTo>
                    <a:pt x="1" y="942"/>
                  </a:lnTo>
                  <a:lnTo>
                    <a:pt x="2432" y="313"/>
                  </a:lnTo>
                  <a:cubicBezTo>
                    <a:pt x="2432" y="313"/>
                    <a:pt x="2456" y="213"/>
                    <a:pt x="2482" y="94"/>
                  </a:cubicBezTo>
                  <a:cubicBezTo>
                    <a:pt x="2494" y="32"/>
                    <a:pt x="2411" y="0"/>
                    <a:pt x="22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303;p43">
              <a:extLst>
                <a:ext uri="{FF2B5EF4-FFF2-40B4-BE49-F238E27FC236}">
                  <a16:creationId xmlns:a16="http://schemas.microsoft.com/office/drawing/2014/main" id="{D90173E2-6FDF-43B0-B117-736A86363C30}"/>
                </a:ext>
              </a:extLst>
            </p:cNvPr>
            <p:cNvSpPr/>
            <p:nvPr/>
          </p:nvSpPr>
          <p:spPr>
            <a:xfrm flipH="1">
              <a:off x="5615425" y="3855475"/>
              <a:ext cx="263125" cy="67675"/>
            </a:xfrm>
            <a:custGeom>
              <a:avLst/>
              <a:gdLst/>
              <a:ahLst/>
              <a:cxnLst/>
              <a:rect l="l" t="t" r="r" b="b"/>
              <a:pathLst>
                <a:path w="10525" h="2707" extrusionOk="0">
                  <a:moveTo>
                    <a:pt x="7653" y="0"/>
                  </a:moveTo>
                  <a:cubicBezTo>
                    <a:pt x="7571" y="0"/>
                    <a:pt x="7345" y="35"/>
                    <a:pt x="7205" y="394"/>
                  </a:cubicBezTo>
                  <a:cubicBezTo>
                    <a:pt x="7041" y="819"/>
                    <a:pt x="6575" y="1129"/>
                    <a:pt x="6137" y="1129"/>
                  </a:cubicBezTo>
                  <a:cubicBezTo>
                    <a:pt x="6115" y="1129"/>
                    <a:pt x="6093" y="1128"/>
                    <a:pt x="6071" y="1126"/>
                  </a:cubicBezTo>
                  <a:cubicBezTo>
                    <a:pt x="5619" y="1090"/>
                    <a:pt x="1750" y="401"/>
                    <a:pt x="1750" y="401"/>
                  </a:cubicBezTo>
                  <a:lnTo>
                    <a:pt x="0" y="1805"/>
                  </a:lnTo>
                  <a:cubicBezTo>
                    <a:pt x="682" y="2018"/>
                    <a:pt x="4644" y="2467"/>
                    <a:pt x="6141" y="2573"/>
                  </a:cubicBezTo>
                  <a:cubicBezTo>
                    <a:pt x="6377" y="2590"/>
                    <a:pt x="6614" y="2613"/>
                    <a:pt x="6849" y="2643"/>
                  </a:cubicBezTo>
                  <a:cubicBezTo>
                    <a:pt x="7205" y="2690"/>
                    <a:pt x="7565" y="2706"/>
                    <a:pt x="7764" y="2706"/>
                  </a:cubicBezTo>
                  <a:cubicBezTo>
                    <a:pt x="8496" y="2706"/>
                    <a:pt x="9551" y="2610"/>
                    <a:pt x="10093" y="1788"/>
                  </a:cubicBezTo>
                  <a:cubicBezTo>
                    <a:pt x="10525" y="1134"/>
                    <a:pt x="10057" y="810"/>
                    <a:pt x="9543" y="810"/>
                  </a:cubicBezTo>
                  <a:cubicBezTo>
                    <a:pt x="9412" y="810"/>
                    <a:pt x="9278" y="831"/>
                    <a:pt x="9155" y="873"/>
                  </a:cubicBezTo>
                  <a:cubicBezTo>
                    <a:pt x="8948" y="943"/>
                    <a:pt x="8683" y="972"/>
                    <a:pt x="8426" y="972"/>
                  </a:cubicBezTo>
                  <a:cubicBezTo>
                    <a:pt x="7936" y="972"/>
                    <a:pt x="7476" y="868"/>
                    <a:pt x="7505" y="750"/>
                  </a:cubicBezTo>
                  <a:cubicBezTo>
                    <a:pt x="7548" y="568"/>
                    <a:pt x="7684" y="2"/>
                    <a:pt x="7684" y="2"/>
                  </a:cubicBezTo>
                  <a:cubicBezTo>
                    <a:pt x="7684" y="2"/>
                    <a:pt x="7673" y="0"/>
                    <a:pt x="765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304;p43">
              <a:extLst>
                <a:ext uri="{FF2B5EF4-FFF2-40B4-BE49-F238E27FC236}">
                  <a16:creationId xmlns:a16="http://schemas.microsoft.com/office/drawing/2014/main" id="{E929AD67-4EF1-480B-A61E-A8516E0C62F9}"/>
                </a:ext>
              </a:extLst>
            </p:cNvPr>
            <p:cNvSpPr/>
            <p:nvPr/>
          </p:nvSpPr>
          <p:spPr>
            <a:xfrm flipH="1">
              <a:off x="5538175" y="3829900"/>
              <a:ext cx="67950" cy="78150"/>
            </a:xfrm>
            <a:custGeom>
              <a:avLst/>
              <a:gdLst/>
              <a:ahLst/>
              <a:cxnLst/>
              <a:rect l="l" t="t" r="r" b="b"/>
              <a:pathLst>
                <a:path w="2718" h="3126" extrusionOk="0">
                  <a:moveTo>
                    <a:pt x="2495" y="1"/>
                  </a:moveTo>
                  <a:cubicBezTo>
                    <a:pt x="2423" y="1"/>
                    <a:pt x="2341" y="42"/>
                    <a:pt x="2266" y="127"/>
                  </a:cubicBezTo>
                  <a:cubicBezTo>
                    <a:pt x="2266" y="127"/>
                    <a:pt x="2060" y="855"/>
                    <a:pt x="2013" y="1032"/>
                  </a:cubicBezTo>
                  <a:cubicBezTo>
                    <a:pt x="1964" y="1205"/>
                    <a:pt x="1298" y="1520"/>
                    <a:pt x="879" y="1637"/>
                  </a:cubicBezTo>
                  <a:cubicBezTo>
                    <a:pt x="460" y="1750"/>
                    <a:pt x="1" y="1887"/>
                    <a:pt x="200" y="2475"/>
                  </a:cubicBezTo>
                  <a:cubicBezTo>
                    <a:pt x="373" y="2987"/>
                    <a:pt x="996" y="3126"/>
                    <a:pt x="1362" y="3126"/>
                  </a:cubicBezTo>
                  <a:cubicBezTo>
                    <a:pt x="1384" y="3126"/>
                    <a:pt x="1405" y="3125"/>
                    <a:pt x="1425" y="3124"/>
                  </a:cubicBezTo>
                  <a:cubicBezTo>
                    <a:pt x="1777" y="3111"/>
                    <a:pt x="2256" y="2774"/>
                    <a:pt x="2446" y="2232"/>
                  </a:cubicBezTo>
                  <a:cubicBezTo>
                    <a:pt x="2689" y="1540"/>
                    <a:pt x="2558" y="802"/>
                    <a:pt x="2655" y="399"/>
                  </a:cubicBezTo>
                  <a:cubicBezTo>
                    <a:pt x="2717" y="138"/>
                    <a:pt x="2625" y="1"/>
                    <a:pt x="249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70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subTitle" idx="2"/>
          </p:nvPr>
        </p:nvSpPr>
        <p:spPr>
          <a:xfrm flipH="1">
            <a:off x="783770" y="568618"/>
            <a:ext cx="3743071" cy="2094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Currently the </a:t>
            </a:r>
            <a:r>
              <a:rPr lang="en-GB" sz="3200" b="1" dirty="0"/>
              <a:t>average response rate for your campaigns is 1.8%</a:t>
            </a:r>
            <a:endParaRPr sz="3200" b="1" dirty="0"/>
          </a:p>
        </p:txBody>
      </p:sp>
      <p:sp>
        <p:nvSpPr>
          <p:cNvPr id="731" name="Google Shape;731;p29"/>
          <p:cNvSpPr txBox="1">
            <a:spLocks noGrp="1"/>
          </p:cNvSpPr>
          <p:nvPr>
            <p:ph type="subTitle" idx="1"/>
          </p:nvPr>
        </p:nvSpPr>
        <p:spPr>
          <a:xfrm flipH="1">
            <a:off x="1044660" y="2997441"/>
            <a:ext cx="2259473" cy="2572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How can we maximize the profit?</a:t>
            </a:r>
            <a:endParaRPr dirty="0"/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CEB19F-65AF-4C15-A42C-6172E3B8227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70174" y="1411691"/>
            <a:ext cx="3682207" cy="407550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Campaign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400" dirty="0">
                <a:solidFill>
                  <a:schemeClr val="bg1"/>
                </a:solidFill>
              </a:rPr>
              <a:t>7244 - 18/06/2019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92084-9396-4228-A9E1-BDA8B81A790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63064" y="1827801"/>
            <a:ext cx="3682208" cy="2711395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25 000 people contacted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361 responded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/>
                </a:solidFill>
              </a:rPr>
              <a:t>1.4 % Response Rate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Funding gathered : 18 616 €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Costs: 14 104€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/>
                </a:solidFill>
              </a:rPr>
              <a:t>Benefit: 4 511€</a:t>
            </a:r>
          </a:p>
          <a:p>
            <a:pPr marL="158750" indent="0">
              <a:lnSpc>
                <a:spcPct val="150000"/>
              </a:lnSpc>
            </a:pPr>
            <a:endParaRPr lang="en-GB" sz="1600" dirty="0"/>
          </a:p>
        </p:txBody>
      </p:sp>
      <p:sp>
        <p:nvSpPr>
          <p:cNvPr id="826" name="Google Shape;826;p30"/>
          <p:cNvSpPr txBox="1">
            <a:spLocks noGrp="1"/>
          </p:cNvSpPr>
          <p:nvPr>
            <p:ph type="ctrTitle"/>
          </p:nvPr>
        </p:nvSpPr>
        <p:spPr>
          <a:xfrm>
            <a:off x="1465436" y="268357"/>
            <a:ext cx="3404738" cy="8146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PAST CAMPAINGS</a:t>
            </a:r>
            <a:endParaRPr sz="32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B5D9043-9CD8-45C2-83E4-07324085201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00326" y="1420251"/>
            <a:ext cx="3404738" cy="407550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Campaign 6169 -04/09/2018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D0DD4A6-AD4B-4987-8CF0-210689726C7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605858" y="1827801"/>
            <a:ext cx="3299206" cy="2464904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34 888 people contacted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1 991 responded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/>
                </a:solidFill>
              </a:rPr>
              <a:t>3.4 % Response Rate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Funding gathered : 98 653 €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Costs: 30 352  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5"/>
                </a:solidFill>
              </a:rPr>
              <a:t>Benefit:   63 301€</a:t>
            </a:r>
          </a:p>
        </p:txBody>
      </p:sp>
    </p:spTree>
    <p:extLst>
      <p:ext uri="{BB962C8B-B14F-4D97-AF65-F5344CB8AC3E}">
        <p14:creationId xmlns:p14="http://schemas.microsoft.com/office/powerpoint/2010/main" val="1664015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941F-E7DF-494E-8780-B7A3EBCE2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447" y="147234"/>
            <a:ext cx="4670637" cy="708068"/>
          </a:xfrm>
        </p:spPr>
        <p:txBody>
          <a:bodyPr/>
          <a:lstStyle/>
          <a:p>
            <a:r>
              <a:rPr lang="en-GB" sz="4400" dirty="0"/>
              <a:t>Maximizing Profit: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2B3C2-DEB3-4C96-9A26-EF2E48DB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528" y="2491819"/>
            <a:ext cx="632883" cy="470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75193-20F5-4753-BE10-F4848244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14" y="1376733"/>
            <a:ext cx="681797" cy="297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6A600-8096-4EB9-9326-4A60D729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9" y="898811"/>
            <a:ext cx="7600610" cy="41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4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1402453" y="869636"/>
            <a:ext cx="5520312" cy="625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Campaign 7244- WITH OUR MODEL</a:t>
            </a:r>
            <a:endParaRPr sz="3600" dirty="0"/>
          </a:p>
        </p:txBody>
      </p:sp>
      <p:sp>
        <p:nvSpPr>
          <p:cNvPr id="972" name="Google Shape;972;p31"/>
          <p:cNvSpPr txBox="1">
            <a:spLocks noGrp="1"/>
          </p:cNvSpPr>
          <p:nvPr>
            <p:ph type="subTitle" idx="1"/>
          </p:nvPr>
        </p:nvSpPr>
        <p:spPr>
          <a:xfrm>
            <a:off x="1464209" y="1627604"/>
            <a:ext cx="3606958" cy="304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11 540 people contacted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254 responses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5"/>
                </a:solidFill>
              </a:rPr>
              <a:t> 2.2% Response Rate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Funding gathered : 14 027€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Costs:  7 052€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5"/>
                </a:solidFill>
              </a:rPr>
              <a:t>Benefit:   7 680€</a:t>
            </a:r>
          </a:p>
          <a:p>
            <a:pPr marL="158750" indent="0">
              <a:lnSpc>
                <a:spcPct val="150000"/>
              </a:lnSpc>
            </a:pPr>
            <a:r>
              <a:rPr lang="en-GB" sz="1800" b="1" dirty="0">
                <a:solidFill>
                  <a:schemeClr val="accent5"/>
                </a:solidFill>
                <a:sym typeface="Wingdings" panose="05000000000000000000" pitchFamily="2" charset="2"/>
              </a:rPr>
              <a:t>	  </a:t>
            </a:r>
            <a:r>
              <a:rPr lang="en-GB" sz="2400" b="1" dirty="0">
                <a:solidFill>
                  <a:schemeClr val="accent5"/>
                </a:solidFill>
                <a:sym typeface="Wingdings" panose="05000000000000000000" pitchFamily="2" charset="2"/>
              </a:rPr>
              <a:t>+</a:t>
            </a:r>
            <a:r>
              <a:rPr lang="en-GB" sz="2800" b="1" dirty="0">
                <a:solidFill>
                  <a:schemeClr val="accent5"/>
                </a:solidFill>
                <a:sym typeface="Wingdings" panose="05000000000000000000" pitchFamily="2" charset="2"/>
              </a:rPr>
              <a:t>70</a:t>
            </a:r>
            <a:r>
              <a:rPr lang="en-GB" sz="2400" b="1" dirty="0">
                <a:solidFill>
                  <a:schemeClr val="accent5"/>
                </a:solidFill>
                <a:sym typeface="Wingdings" panose="05000000000000000000" pitchFamily="2" charset="2"/>
              </a:rPr>
              <a:t> %</a:t>
            </a:r>
            <a:r>
              <a:rPr lang="en-GB" sz="2400" b="1" dirty="0">
                <a:solidFill>
                  <a:schemeClr val="accent5"/>
                </a:solidFill>
              </a:rPr>
              <a:t>  </a:t>
            </a:r>
            <a:r>
              <a:rPr lang="en-GB" sz="1800" b="1" dirty="0">
                <a:solidFill>
                  <a:schemeClr val="accent5"/>
                </a:solidFill>
              </a:rPr>
              <a:t>of benefits</a:t>
            </a:r>
          </a:p>
        </p:txBody>
      </p:sp>
      <p:grpSp>
        <p:nvGrpSpPr>
          <p:cNvPr id="973" name="Google Shape;973;p31"/>
          <p:cNvGrpSpPr/>
          <p:nvPr/>
        </p:nvGrpSpPr>
        <p:grpSpPr>
          <a:xfrm>
            <a:off x="5294092" y="1280594"/>
            <a:ext cx="3641359" cy="3443450"/>
            <a:chOff x="1219875" y="2035600"/>
            <a:chExt cx="2656375" cy="2512000"/>
          </a:xfrm>
        </p:grpSpPr>
        <p:sp>
          <p:nvSpPr>
            <p:cNvPr id="974" name="Google Shape;974;p31"/>
            <p:cNvSpPr/>
            <p:nvPr/>
          </p:nvSpPr>
          <p:spPr>
            <a:xfrm>
              <a:off x="2119150" y="3658450"/>
              <a:ext cx="1543775" cy="889150"/>
            </a:xfrm>
            <a:custGeom>
              <a:avLst/>
              <a:gdLst/>
              <a:ahLst/>
              <a:cxnLst/>
              <a:rect l="l" t="t" r="r" b="b"/>
              <a:pathLst>
                <a:path w="61751" h="35566" extrusionOk="0">
                  <a:moveTo>
                    <a:pt x="60014" y="1"/>
                  </a:moveTo>
                  <a:cubicBezTo>
                    <a:pt x="59821" y="1"/>
                    <a:pt x="59629" y="43"/>
                    <a:pt x="59483" y="128"/>
                  </a:cubicBezTo>
                  <a:lnTo>
                    <a:pt x="292" y="34286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1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6" y="35566"/>
                    <a:pt x="2118" y="35523"/>
                    <a:pt x="2265" y="35438"/>
                  </a:cubicBezTo>
                  <a:lnTo>
                    <a:pt x="61455" y="1281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7" y="128"/>
                  </a:lnTo>
                  <a:cubicBezTo>
                    <a:pt x="60399" y="43"/>
                    <a:pt x="60206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1819725" y="3486000"/>
              <a:ext cx="1543775" cy="889175"/>
            </a:xfrm>
            <a:custGeom>
              <a:avLst/>
              <a:gdLst/>
              <a:ahLst/>
              <a:cxnLst/>
              <a:rect l="l" t="t" r="r" b="b"/>
              <a:pathLst>
                <a:path w="61751" h="35567" extrusionOk="0">
                  <a:moveTo>
                    <a:pt x="60016" y="1"/>
                  </a:moveTo>
                  <a:cubicBezTo>
                    <a:pt x="59823" y="1"/>
                    <a:pt x="59631" y="43"/>
                    <a:pt x="59483" y="128"/>
                  </a:cubicBezTo>
                  <a:lnTo>
                    <a:pt x="292" y="34289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4" y="35441"/>
                  </a:lnTo>
                  <a:cubicBezTo>
                    <a:pt x="1350" y="35525"/>
                    <a:pt x="1542" y="35566"/>
                    <a:pt x="1734" y="35566"/>
                  </a:cubicBezTo>
                  <a:cubicBezTo>
                    <a:pt x="1926" y="35566"/>
                    <a:pt x="2119" y="35525"/>
                    <a:pt x="2268" y="35441"/>
                  </a:cubicBezTo>
                  <a:lnTo>
                    <a:pt x="61457" y="1280"/>
                  </a:lnTo>
                  <a:cubicBezTo>
                    <a:pt x="61750" y="1110"/>
                    <a:pt x="61750" y="835"/>
                    <a:pt x="61457" y="668"/>
                  </a:cubicBezTo>
                  <a:lnTo>
                    <a:pt x="60547" y="128"/>
                  </a:lnTo>
                  <a:cubicBezTo>
                    <a:pt x="60400" y="43"/>
                    <a:pt x="60208" y="1"/>
                    <a:pt x="6001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1520350" y="3313625"/>
              <a:ext cx="1543800" cy="889150"/>
            </a:xfrm>
            <a:custGeom>
              <a:avLst/>
              <a:gdLst/>
              <a:ahLst/>
              <a:cxnLst/>
              <a:rect l="l" t="t" r="r" b="b"/>
              <a:pathLst>
                <a:path w="61752" h="35566" extrusionOk="0">
                  <a:moveTo>
                    <a:pt x="60014" y="1"/>
                  </a:moveTo>
                  <a:cubicBezTo>
                    <a:pt x="59822" y="1"/>
                    <a:pt x="59630" y="43"/>
                    <a:pt x="59484" y="128"/>
                  </a:cubicBezTo>
                  <a:lnTo>
                    <a:pt x="293" y="34285"/>
                  </a:lnTo>
                  <a:cubicBezTo>
                    <a:pt x="1" y="34456"/>
                    <a:pt x="1" y="34731"/>
                    <a:pt x="293" y="34902"/>
                  </a:cubicBezTo>
                  <a:lnTo>
                    <a:pt x="1200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7" y="35566"/>
                    <a:pt x="2119" y="35523"/>
                    <a:pt x="2265" y="35438"/>
                  </a:cubicBezTo>
                  <a:lnTo>
                    <a:pt x="61455" y="1280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8" y="128"/>
                  </a:lnTo>
                  <a:cubicBezTo>
                    <a:pt x="60400" y="43"/>
                    <a:pt x="60207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1307775" y="3664050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1370250" y="3682075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1219875" y="3807500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1296575" y="3831325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1483125" y="3860925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1427700" y="4002925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1541075" y="2035625"/>
              <a:ext cx="1496475" cy="2150950"/>
            </a:xfrm>
            <a:custGeom>
              <a:avLst/>
              <a:gdLst/>
              <a:ahLst/>
              <a:cxnLst/>
              <a:rect l="l" t="t" r="r" b="b"/>
              <a:pathLst>
                <a:path w="59859" h="86038" extrusionOk="0">
                  <a:moveTo>
                    <a:pt x="58873" y="1"/>
                  </a:moveTo>
                  <a:cubicBezTo>
                    <a:pt x="58679" y="1"/>
                    <a:pt x="58481" y="45"/>
                    <a:pt x="58328" y="132"/>
                  </a:cubicBezTo>
                  <a:lnTo>
                    <a:pt x="531" y="33501"/>
                  </a:lnTo>
                  <a:cubicBezTo>
                    <a:pt x="239" y="33667"/>
                    <a:pt x="1" y="34082"/>
                    <a:pt x="1" y="34419"/>
                  </a:cubicBezTo>
                  <a:lnTo>
                    <a:pt x="1" y="85022"/>
                  </a:lnTo>
                  <a:cubicBezTo>
                    <a:pt x="1" y="85361"/>
                    <a:pt x="222" y="85763"/>
                    <a:pt x="498" y="85923"/>
                  </a:cubicBezTo>
                  <a:cubicBezTo>
                    <a:pt x="630" y="86000"/>
                    <a:pt x="806" y="86038"/>
                    <a:pt x="986" y="86038"/>
                  </a:cubicBezTo>
                  <a:cubicBezTo>
                    <a:pt x="1180" y="86038"/>
                    <a:pt x="1378" y="85994"/>
                    <a:pt x="1531" y="85906"/>
                  </a:cubicBezTo>
                  <a:lnTo>
                    <a:pt x="59324" y="52540"/>
                  </a:lnTo>
                  <a:cubicBezTo>
                    <a:pt x="59620" y="52370"/>
                    <a:pt x="59858" y="51955"/>
                    <a:pt x="59858" y="51618"/>
                  </a:cubicBezTo>
                  <a:lnTo>
                    <a:pt x="59858" y="1015"/>
                  </a:lnTo>
                  <a:cubicBezTo>
                    <a:pt x="59858" y="676"/>
                    <a:pt x="59634" y="275"/>
                    <a:pt x="59358" y="115"/>
                  </a:cubicBezTo>
                  <a:cubicBezTo>
                    <a:pt x="59226" y="38"/>
                    <a:pt x="59052" y="1"/>
                    <a:pt x="5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3012850" y="2035600"/>
              <a:ext cx="9225" cy="1550"/>
            </a:xfrm>
            <a:custGeom>
              <a:avLst/>
              <a:gdLst/>
              <a:ahLst/>
              <a:cxnLst/>
              <a:rect l="l" t="t" r="r" b="b"/>
              <a:pathLst>
                <a:path w="369" h="62" extrusionOk="0">
                  <a:moveTo>
                    <a:pt x="1" y="1"/>
                  </a:moveTo>
                  <a:cubicBezTo>
                    <a:pt x="131" y="1"/>
                    <a:pt x="259" y="21"/>
                    <a:pt x="368" y="62"/>
                  </a:cubicBezTo>
                  <a:cubicBezTo>
                    <a:pt x="259" y="21"/>
                    <a:pt x="13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1541000" y="2890900"/>
              <a:ext cx="800" cy="162700"/>
            </a:xfrm>
            <a:custGeom>
              <a:avLst/>
              <a:gdLst/>
              <a:ahLst/>
              <a:cxnLst/>
              <a:rect l="l" t="t" r="r" b="b"/>
              <a:pathLst>
                <a:path w="32" h="6508" extrusionOk="0">
                  <a:moveTo>
                    <a:pt x="32" y="1"/>
                  </a:moveTo>
                  <a:lnTo>
                    <a:pt x="32" y="1"/>
                  </a:lnTo>
                  <a:cubicBezTo>
                    <a:pt x="28" y="4"/>
                    <a:pt x="28" y="7"/>
                    <a:pt x="28" y="14"/>
                  </a:cubicBezTo>
                  <a:cubicBezTo>
                    <a:pt x="24" y="24"/>
                    <a:pt x="21" y="31"/>
                    <a:pt x="21" y="42"/>
                  </a:cubicBezTo>
                  <a:cubicBezTo>
                    <a:pt x="24" y="28"/>
                    <a:pt x="28" y="14"/>
                    <a:pt x="32" y="1"/>
                  </a:cubicBezTo>
                  <a:close/>
                  <a:moveTo>
                    <a:pt x="15" y="68"/>
                  </a:moveTo>
                  <a:cubicBezTo>
                    <a:pt x="13" y="80"/>
                    <a:pt x="11" y="91"/>
                    <a:pt x="10" y="103"/>
                  </a:cubicBezTo>
                  <a:lnTo>
                    <a:pt x="10" y="103"/>
                  </a:lnTo>
                  <a:cubicBezTo>
                    <a:pt x="12" y="92"/>
                    <a:pt x="13" y="80"/>
                    <a:pt x="15" y="68"/>
                  </a:cubicBezTo>
                  <a:close/>
                  <a:moveTo>
                    <a:pt x="10" y="103"/>
                  </a:moveTo>
                  <a:cubicBezTo>
                    <a:pt x="8" y="117"/>
                    <a:pt x="6" y="132"/>
                    <a:pt x="4" y="147"/>
                  </a:cubicBezTo>
                  <a:cubicBezTo>
                    <a:pt x="1" y="167"/>
                    <a:pt x="1" y="188"/>
                    <a:pt x="1" y="211"/>
                  </a:cubicBezTo>
                  <a:lnTo>
                    <a:pt x="1" y="6508"/>
                  </a:lnTo>
                  <a:lnTo>
                    <a:pt x="4" y="6508"/>
                  </a:lnTo>
                  <a:lnTo>
                    <a:pt x="4" y="208"/>
                  </a:lnTo>
                  <a:cubicBezTo>
                    <a:pt x="4" y="175"/>
                    <a:pt x="6" y="139"/>
                    <a:pt x="10" y="103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1541075" y="2883000"/>
              <a:ext cx="28850" cy="185050"/>
            </a:xfrm>
            <a:custGeom>
              <a:avLst/>
              <a:gdLst/>
              <a:ahLst/>
              <a:cxnLst/>
              <a:rect l="l" t="t" r="r" b="b"/>
              <a:pathLst>
                <a:path w="1154" h="7402" extrusionOk="0">
                  <a:moveTo>
                    <a:pt x="158" y="0"/>
                  </a:moveTo>
                  <a:cubicBezTo>
                    <a:pt x="100" y="99"/>
                    <a:pt x="56" y="207"/>
                    <a:pt x="29" y="317"/>
                  </a:cubicBezTo>
                  <a:cubicBezTo>
                    <a:pt x="25" y="330"/>
                    <a:pt x="21" y="344"/>
                    <a:pt x="18" y="358"/>
                  </a:cubicBezTo>
                  <a:cubicBezTo>
                    <a:pt x="15" y="367"/>
                    <a:pt x="15" y="378"/>
                    <a:pt x="12" y="384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6824"/>
                  </a:lnTo>
                  <a:lnTo>
                    <a:pt x="997" y="7402"/>
                  </a:lnTo>
                  <a:lnTo>
                    <a:pt x="997" y="1102"/>
                  </a:lnTo>
                  <a:cubicBezTo>
                    <a:pt x="997" y="932"/>
                    <a:pt x="1058" y="742"/>
                    <a:pt x="1154" y="579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1566000" y="2132075"/>
              <a:ext cx="1471550" cy="2052950"/>
            </a:xfrm>
            <a:custGeom>
              <a:avLst/>
              <a:gdLst/>
              <a:ahLst/>
              <a:cxnLst/>
              <a:rect l="l" t="t" r="r" b="b"/>
              <a:pathLst>
                <a:path w="58862" h="82118" extrusionOk="0">
                  <a:moveTo>
                    <a:pt x="58857" y="0"/>
                  </a:moveTo>
                  <a:lnTo>
                    <a:pt x="16493" y="24458"/>
                  </a:lnTo>
                  <a:cubicBezTo>
                    <a:pt x="16481" y="24466"/>
                    <a:pt x="16467" y="24469"/>
                    <a:pt x="16453" y="24469"/>
                  </a:cubicBezTo>
                  <a:cubicBezTo>
                    <a:pt x="16304" y="24469"/>
                    <a:pt x="16080" y="24072"/>
                    <a:pt x="15853" y="23676"/>
                  </a:cubicBezTo>
                  <a:cubicBezTo>
                    <a:pt x="15629" y="23277"/>
                    <a:pt x="15402" y="22881"/>
                    <a:pt x="15253" y="22881"/>
                  </a:cubicBezTo>
                  <a:cubicBezTo>
                    <a:pt x="15239" y="22881"/>
                    <a:pt x="15227" y="22884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1758" y="32965"/>
                    <a:pt x="1466" y="33134"/>
                  </a:cubicBezTo>
                  <a:lnTo>
                    <a:pt x="0" y="33981"/>
                  </a:lnTo>
                  <a:lnTo>
                    <a:pt x="0" y="81738"/>
                  </a:lnTo>
                  <a:cubicBezTo>
                    <a:pt x="0" y="81979"/>
                    <a:pt x="120" y="82117"/>
                    <a:pt x="293" y="82117"/>
                  </a:cubicBezTo>
                  <a:cubicBezTo>
                    <a:pt x="365" y="82117"/>
                    <a:pt x="445" y="82094"/>
                    <a:pt x="531" y="82044"/>
                  </a:cubicBezTo>
                  <a:lnTo>
                    <a:pt x="58327" y="48678"/>
                  </a:lnTo>
                  <a:cubicBezTo>
                    <a:pt x="58623" y="48509"/>
                    <a:pt x="58861" y="48097"/>
                    <a:pt x="58861" y="47757"/>
                  </a:cubicBez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1566000" y="2132075"/>
              <a:ext cx="1471450" cy="935975"/>
            </a:xfrm>
            <a:custGeom>
              <a:avLst/>
              <a:gdLst/>
              <a:ahLst/>
              <a:cxnLst/>
              <a:rect l="l" t="t" r="r" b="b"/>
              <a:pathLst>
                <a:path w="58858" h="37439" extrusionOk="0">
                  <a:moveTo>
                    <a:pt x="58857" y="0"/>
                  </a:moveTo>
                  <a:lnTo>
                    <a:pt x="16962" y="24190"/>
                  </a:lnTo>
                  <a:cubicBezTo>
                    <a:pt x="16882" y="24237"/>
                    <a:pt x="16817" y="24258"/>
                    <a:pt x="16762" y="24258"/>
                  </a:cubicBezTo>
                  <a:cubicBezTo>
                    <a:pt x="16617" y="24258"/>
                    <a:pt x="16539" y="24111"/>
                    <a:pt x="16418" y="23900"/>
                  </a:cubicBezTo>
                  <a:lnTo>
                    <a:pt x="15963" y="23075"/>
                  </a:lnTo>
                  <a:cubicBezTo>
                    <a:pt x="15833" y="22860"/>
                    <a:pt x="15702" y="22777"/>
                    <a:pt x="15557" y="22777"/>
                  </a:cubicBezTo>
                  <a:cubicBezTo>
                    <a:pt x="15451" y="22777"/>
                    <a:pt x="15339" y="22821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2112" y="30690"/>
                    <a:pt x="1996" y="31139"/>
                  </a:cubicBezTo>
                  <a:lnTo>
                    <a:pt x="1626" y="32424"/>
                  </a:lnTo>
                  <a:cubicBezTo>
                    <a:pt x="1486" y="32921"/>
                    <a:pt x="1387" y="33179"/>
                    <a:pt x="1095" y="33345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2958375" y="2103250"/>
              <a:ext cx="33525" cy="43225"/>
            </a:xfrm>
            <a:custGeom>
              <a:avLst/>
              <a:gdLst/>
              <a:ahLst/>
              <a:cxnLst/>
              <a:rect l="l" t="t" r="r" b="b"/>
              <a:pathLst>
                <a:path w="1341" h="1729" extrusionOk="0">
                  <a:moveTo>
                    <a:pt x="970" y="1"/>
                  </a:moveTo>
                  <a:cubicBezTo>
                    <a:pt x="880" y="1"/>
                    <a:pt x="778" y="30"/>
                    <a:pt x="670" y="92"/>
                  </a:cubicBezTo>
                  <a:cubicBezTo>
                    <a:pt x="300" y="306"/>
                    <a:pt x="0" y="824"/>
                    <a:pt x="0" y="1252"/>
                  </a:cubicBezTo>
                  <a:cubicBezTo>
                    <a:pt x="0" y="1554"/>
                    <a:pt x="152" y="1729"/>
                    <a:pt x="373" y="1729"/>
                  </a:cubicBezTo>
                  <a:cubicBezTo>
                    <a:pt x="463" y="1729"/>
                    <a:pt x="564" y="1700"/>
                    <a:pt x="670" y="1640"/>
                  </a:cubicBezTo>
                  <a:cubicBezTo>
                    <a:pt x="1041" y="1425"/>
                    <a:pt x="1340" y="905"/>
                    <a:pt x="1340" y="480"/>
                  </a:cubicBezTo>
                  <a:cubicBezTo>
                    <a:pt x="1340" y="176"/>
                    <a:pt x="1190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2898200" y="2138000"/>
              <a:ext cx="33425" cy="43225"/>
            </a:xfrm>
            <a:custGeom>
              <a:avLst/>
              <a:gdLst/>
              <a:ahLst/>
              <a:cxnLst/>
              <a:rect l="l" t="t" r="r" b="b"/>
              <a:pathLst>
                <a:path w="1337" h="1729" extrusionOk="0">
                  <a:moveTo>
                    <a:pt x="968" y="1"/>
                  </a:moveTo>
                  <a:cubicBezTo>
                    <a:pt x="878" y="1"/>
                    <a:pt x="777" y="30"/>
                    <a:pt x="670" y="93"/>
                  </a:cubicBezTo>
                  <a:cubicBezTo>
                    <a:pt x="300" y="303"/>
                    <a:pt x="0" y="824"/>
                    <a:pt x="0" y="1252"/>
                  </a:cubicBezTo>
                  <a:cubicBezTo>
                    <a:pt x="0" y="1554"/>
                    <a:pt x="151" y="1728"/>
                    <a:pt x="370" y="1728"/>
                  </a:cubicBezTo>
                  <a:cubicBezTo>
                    <a:pt x="461" y="1728"/>
                    <a:pt x="562" y="1699"/>
                    <a:pt x="670" y="1637"/>
                  </a:cubicBezTo>
                  <a:cubicBezTo>
                    <a:pt x="1037" y="1422"/>
                    <a:pt x="1337" y="906"/>
                    <a:pt x="1337" y="477"/>
                  </a:cubicBezTo>
                  <a:cubicBezTo>
                    <a:pt x="1337" y="176"/>
                    <a:pt x="118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2837950" y="2172700"/>
              <a:ext cx="33500" cy="43250"/>
            </a:xfrm>
            <a:custGeom>
              <a:avLst/>
              <a:gdLst/>
              <a:ahLst/>
              <a:cxnLst/>
              <a:rect l="l" t="t" r="r" b="b"/>
              <a:pathLst>
                <a:path w="1340" h="1730" extrusionOk="0">
                  <a:moveTo>
                    <a:pt x="970" y="0"/>
                  </a:moveTo>
                  <a:cubicBezTo>
                    <a:pt x="879" y="0"/>
                    <a:pt x="778" y="30"/>
                    <a:pt x="670" y="92"/>
                  </a:cubicBezTo>
                  <a:cubicBezTo>
                    <a:pt x="300" y="306"/>
                    <a:pt x="0" y="826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2" y="1700"/>
                    <a:pt x="670" y="1639"/>
                  </a:cubicBezTo>
                  <a:cubicBezTo>
                    <a:pt x="1040" y="1424"/>
                    <a:pt x="1340" y="905"/>
                    <a:pt x="1340" y="480"/>
                  </a:cubicBezTo>
                  <a:cubicBezTo>
                    <a:pt x="1340" y="176"/>
                    <a:pt x="1189" y="0"/>
                    <a:pt x="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1600000" y="2980475"/>
              <a:ext cx="28750" cy="36000"/>
            </a:xfrm>
            <a:custGeom>
              <a:avLst/>
              <a:gdLst/>
              <a:ahLst/>
              <a:cxnLst/>
              <a:rect l="l" t="t" r="r" b="b"/>
              <a:pathLst>
                <a:path w="1150" h="1440" extrusionOk="0">
                  <a:moveTo>
                    <a:pt x="544" y="1"/>
                  </a:moveTo>
                  <a:cubicBezTo>
                    <a:pt x="520" y="1"/>
                    <a:pt x="496" y="21"/>
                    <a:pt x="476" y="59"/>
                  </a:cubicBezTo>
                  <a:lnTo>
                    <a:pt x="24" y="929"/>
                  </a:lnTo>
                  <a:lnTo>
                    <a:pt x="21" y="932"/>
                  </a:lnTo>
                  <a:cubicBezTo>
                    <a:pt x="18" y="943"/>
                    <a:pt x="13" y="953"/>
                    <a:pt x="10" y="967"/>
                  </a:cubicBezTo>
                  <a:cubicBezTo>
                    <a:pt x="7" y="970"/>
                    <a:pt x="7" y="973"/>
                    <a:pt x="7" y="976"/>
                  </a:cubicBezTo>
                  <a:cubicBezTo>
                    <a:pt x="4" y="990"/>
                    <a:pt x="0" y="1007"/>
                    <a:pt x="0" y="1021"/>
                  </a:cubicBezTo>
                  <a:cubicBezTo>
                    <a:pt x="0" y="1034"/>
                    <a:pt x="4" y="1048"/>
                    <a:pt x="7" y="1058"/>
                  </a:cubicBezTo>
                  <a:cubicBezTo>
                    <a:pt x="7" y="1061"/>
                    <a:pt x="7" y="1061"/>
                    <a:pt x="10" y="1065"/>
                  </a:cubicBezTo>
                  <a:cubicBezTo>
                    <a:pt x="13" y="1072"/>
                    <a:pt x="18" y="1078"/>
                    <a:pt x="21" y="1082"/>
                  </a:cubicBezTo>
                  <a:lnTo>
                    <a:pt x="24" y="1086"/>
                  </a:lnTo>
                  <a:lnTo>
                    <a:pt x="476" y="1433"/>
                  </a:lnTo>
                  <a:cubicBezTo>
                    <a:pt x="483" y="1439"/>
                    <a:pt x="490" y="1439"/>
                    <a:pt x="496" y="1439"/>
                  </a:cubicBezTo>
                  <a:cubicBezTo>
                    <a:pt x="503" y="1439"/>
                    <a:pt x="514" y="1439"/>
                    <a:pt x="520" y="1433"/>
                  </a:cubicBezTo>
                  <a:cubicBezTo>
                    <a:pt x="537" y="1422"/>
                    <a:pt x="558" y="1398"/>
                    <a:pt x="572" y="1367"/>
                  </a:cubicBezTo>
                  <a:cubicBezTo>
                    <a:pt x="595" y="1313"/>
                    <a:pt x="592" y="1249"/>
                    <a:pt x="564" y="1225"/>
                  </a:cubicBezTo>
                  <a:lnTo>
                    <a:pt x="245" y="984"/>
                  </a:lnTo>
                  <a:lnTo>
                    <a:pt x="1082" y="501"/>
                  </a:lnTo>
                  <a:cubicBezTo>
                    <a:pt x="1119" y="477"/>
                    <a:pt x="1149" y="416"/>
                    <a:pt x="1149" y="358"/>
                  </a:cubicBezTo>
                  <a:cubicBezTo>
                    <a:pt x="1149" y="314"/>
                    <a:pt x="1129" y="286"/>
                    <a:pt x="1105" y="286"/>
                  </a:cubicBezTo>
                  <a:cubicBezTo>
                    <a:pt x="1099" y="286"/>
                    <a:pt x="1088" y="290"/>
                    <a:pt x="1082" y="293"/>
                  </a:cubicBezTo>
                  <a:lnTo>
                    <a:pt x="245" y="776"/>
                  </a:lnTo>
                  <a:lnTo>
                    <a:pt x="564" y="164"/>
                  </a:lnTo>
                  <a:cubicBezTo>
                    <a:pt x="592" y="110"/>
                    <a:pt x="595" y="41"/>
                    <a:pt x="572" y="14"/>
                  </a:cubicBezTo>
                  <a:cubicBezTo>
                    <a:pt x="564" y="5"/>
                    <a:pt x="554" y="1"/>
                    <a:pt x="544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1642750" y="2954225"/>
              <a:ext cx="28750" cy="36075"/>
            </a:xfrm>
            <a:custGeom>
              <a:avLst/>
              <a:gdLst/>
              <a:ahLst/>
              <a:cxnLst/>
              <a:rect l="l" t="t" r="r" b="b"/>
              <a:pathLst>
                <a:path w="1150" h="1443" extrusionOk="0">
                  <a:moveTo>
                    <a:pt x="653" y="0"/>
                  </a:moveTo>
                  <a:cubicBezTo>
                    <a:pt x="626" y="0"/>
                    <a:pt x="599" y="27"/>
                    <a:pt x="578" y="71"/>
                  </a:cubicBezTo>
                  <a:cubicBezTo>
                    <a:pt x="555" y="129"/>
                    <a:pt x="558" y="194"/>
                    <a:pt x="585" y="214"/>
                  </a:cubicBezTo>
                  <a:lnTo>
                    <a:pt x="901" y="459"/>
                  </a:lnTo>
                  <a:lnTo>
                    <a:pt x="68" y="942"/>
                  </a:lnTo>
                  <a:cubicBezTo>
                    <a:pt x="31" y="962"/>
                    <a:pt x="1" y="1027"/>
                    <a:pt x="1" y="1082"/>
                  </a:cubicBezTo>
                  <a:cubicBezTo>
                    <a:pt x="1" y="1126"/>
                    <a:pt x="17" y="1153"/>
                    <a:pt x="45" y="1153"/>
                  </a:cubicBezTo>
                  <a:cubicBezTo>
                    <a:pt x="51" y="1153"/>
                    <a:pt x="58" y="1153"/>
                    <a:pt x="68" y="1146"/>
                  </a:cubicBezTo>
                  <a:lnTo>
                    <a:pt x="901" y="667"/>
                  </a:lnTo>
                  <a:lnTo>
                    <a:pt x="901" y="667"/>
                  </a:lnTo>
                  <a:lnTo>
                    <a:pt x="585" y="1279"/>
                  </a:lnTo>
                  <a:cubicBezTo>
                    <a:pt x="558" y="1330"/>
                    <a:pt x="555" y="1397"/>
                    <a:pt x="578" y="1428"/>
                  </a:cubicBezTo>
                  <a:cubicBezTo>
                    <a:pt x="585" y="1435"/>
                    <a:pt x="595" y="1442"/>
                    <a:pt x="605" y="1442"/>
                  </a:cubicBezTo>
                  <a:cubicBezTo>
                    <a:pt x="613" y="1442"/>
                    <a:pt x="619" y="1438"/>
                    <a:pt x="629" y="1432"/>
                  </a:cubicBezTo>
                  <a:cubicBezTo>
                    <a:pt x="643" y="1425"/>
                    <a:pt x="660" y="1408"/>
                    <a:pt x="674" y="1381"/>
                  </a:cubicBezTo>
                  <a:lnTo>
                    <a:pt x="1126" y="510"/>
                  </a:lnTo>
                  <a:lnTo>
                    <a:pt x="1126" y="507"/>
                  </a:lnTo>
                  <a:cubicBezTo>
                    <a:pt x="1132" y="497"/>
                    <a:pt x="1136" y="487"/>
                    <a:pt x="1139" y="476"/>
                  </a:cubicBezTo>
                  <a:cubicBezTo>
                    <a:pt x="1139" y="473"/>
                    <a:pt x="1143" y="470"/>
                    <a:pt x="1143" y="466"/>
                  </a:cubicBezTo>
                  <a:cubicBezTo>
                    <a:pt x="1146" y="449"/>
                    <a:pt x="1149" y="435"/>
                    <a:pt x="1149" y="418"/>
                  </a:cubicBezTo>
                  <a:cubicBezTo>
                    <a:pt x="1149" y="405"/>
                    <a:pt x="1146" y="391"/>
                    <a:pt x="1143" y="381"/>
                  </a:cubicBezTo>
                  <a:cubicBezTo>
                    <a:pt x="1143" y="377"/>
                    <a:pt x="1139" y="377"/>
                    <a:pt x="1139" y="374"/>
                  </a:cubicBezTo>
                  <a:cubicBezTo>
                    <a:pt x="1136" y="368"/>
                    <a:pt x="1132" y="361"/>
                    <a:pt x="1126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6" y="4"/>
                    <a:pt x="660" y="0"/>
                    <a:pt x="653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1688300" y="2916725"/>
              <a:ext cx="25950" cy="51725"/>
            </a:xfrm>
            <a:custGeom>
              <a:avLst/>
              <a:gdLst/>
              <a:ahLst/>
              <a:cxnLst/>
              <a:rect l="l" t="t" r="r" b="b"/>
              <a:pathLst>
                <a:path w="1038" h="2069" extrusionOk="0">
                  <a:moveTo>
                    <a:pt x="959" y="1"/>
                  </a:moveTo>
                  <a:cubicBezTo>
                    <a:pt x="942" y="1"/>
                    <a:pt x="925" y="18"/>
                    <a:pt x="912" y="49"/>
                  </a:cubicBezTo>
                  <a:lnTo>
                    <a:pt x="799" y="327"/>
                  </a:lnTo>
                  <a:cubicBezTo>
                    <a:pt x="790" y="327"/>
                    <a:pt x="779" y="324"/>
                    <a:pt x="769" y="324"/>
                  </a:cubicBezTo>
                  <a:cubicBezTo>
                    <a:pt x="582" y="324"/>
                    <a:pt x="361" y="515"/>
                    <a:pt x="208" y="834"/>
                  </a:cubicBezTo>
                  <a:cubicBezTo>
                    <a:pt x="1" y="1273"/>
                    <a:pt x="1" y="1789"/>
                    <a:pt x="208" y="1990"/>
                  </a:cubicBezTo>
                  <a:cubicBezTo>
                    <a:pt x="263" y="2041"/>
                    <a:pt x="327" y="2068"/>
                    <a:pt x="395" y="2068"/>
                  </a:cubicBezTo>
                  <a:cubicBezTo>
                    <a:pt x="456" y="2068"/>
                    <a:pt x="520" y="2048"/>
                    <a:pt x="582" y="2010"/>
                  </a:cubicBezTo>
                  <a:cubicBezTo>
                    <a:pt x="718" y="1932"/>
                    <a:pt x="854" y="1775"/>
                    <a:pt x="959" y="1555"/>
                  </a:cubicBezTo>
                  <a:cubicBezTo>
                    <a:pt x="983" y="1500"/>
                    <a:pt x="983" y="1436"/>
                    <a:pt x="959" y="1408"/>
                  </a:cubicBezTo>
                  <a:cubicBezTo>
                    <a:pt x="953" y="1402"/>
                    <a:pt x="942" y="1398"/>
                    <a:pt x="936" y="1398"/>
                  </a:cubicBezTo>
                  <a:cubicBezTo>
                    <a:pt x="912" y="1398"/>
                    <a:pt x="881" y="1422"/>
                    <a:pt x="864" y="1463"/>
                  </a:cubicBezTo>
                  <a:cubicBezTo>
                    <a:pt x="749" y="1704"/>
                    <a:pt x="586" y="1847"/>
                    <a:pt x="443" y="1847"/>
                  </a:cubicBezTo>
                  <a:cubicBezTo>
                    <a:pt x="391" y="1847"/>
                    <a:pt x="344" y="1827"/>
                    <a:pt x="303" y="1786"/>
                  </a:cubicBezTo>
                  <a:cubicBezTo>
                    <a:pt x="150" y="1640"/>
                    <a:pt x="150" y="1252"/>
                    <a:pt x="303" y="926"/>
                  </a:cubicBezTo>
                  <a:cubicBezTo>
                    <a:pt x="412" y="691"/>
                    <a:pt x="572" y="556"/>
                    <a:pt x="708" y="548"/>
                  </a:cubicBezTo>
                  <a:lnTo>
                    <a:pt x="708" y="548"/>
                  </a:lnTo>
                  <a:lnTo>
                    <a:pt x="622" y="755"/>
                  </a:lnTo>
                  <a:cubicBezTo>
                    <a:pt x="606" y="804"/>
                    <a:pt x="616" y="844"/>
                    <a:pt x="640" y="844"/>
                  </a:cubicBezTo>
                  <a:cubicBezTo>
                    <a:pt x="643" y="844"/>
                    <a:pt x="650" y="844"/>
                    <a:pt x="657" y="841"/>
                  </a:cubicBezTo>
                  <a:lnTo>
                    <a:pt x="997" y="617"/>
                  </a:lnTo>
                  <a:cubicBezTo>
                    <a:pt x="1021" y="603"/>
                    <a:pt x="1038" y="559"/>
                    <a:pt x="1034" y="525"/>
                  </a:cubicBezTo>
                  <a:lnTo>
                    <a:pt x="983" y="35"/>
                  </a:lnTo>
                  <a:cubicBezTo>
                    <a:pt x="983" y="15"/>
                    <a:pt x="973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1922225" y="2722350"/>
              <a:ext cx="23475" cy="46700"/>
            </a:xfrm>
            <a:custGeom>
              <a:avLst/>
              <a:gdLst/>
              <a:ahLst/>
              <a:cxnLst/>
              <a:rect l="l" t="t" r="r" b="b"/>
              <a:pathLst>
                <a:path w="939" h="1868" extrusionOk="0">
                  <a:moveTo>
                    <a:pt x="870" y="0"/>
                  </a:moveTo>
                  <a:cubicBezTo>
                    <a:pt x="840" y="0"/>
                    <a:pt x="799" y="35"/>
                    <a:pt x="775" y="89"/>
                  </a:cubicBezTo>
                  <a:lnTo>
                    <a:pt x="469" y="735"/>
                  </a:lnTo>
                  <a:lnTo>
                    <a:pt x="167" y="443"/>
                  </a:lnTo>
                  <a:cubicBezTo>
                    <a:pt x="156" y="432"/>
                    <a:pt x="143" y="429"/>
                    <a:pt x="132" y="429"/>
                  </a:cubicBezTo>
                  <a:cubicBezTo>
                    <a:pt x="98" y="429"/>
                    <a:pt x="61" y="460"/>
                    <a:pt x="34" y="518"/>
                  </a:cubicBezTo>
                  <a:cubicBezTo>
                    <a:pt x="0" y="592"/>
                    <a:pt x="0" y="684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4"/>
                    <a:pt x="54" y="1867"/>
                    <a:pt x="68" y="1867"/>
                  </a:cubicBezTo>
                  <a:cubicBezTo>
                    <a:pt x="78" y="1867"/>
                    <a:pt x="88" y="1864"/>
                    <a:pt x="98" y="1860"/>
                  </a:cubicBezTo>
                  <a:cubicBezTo>
                    <a:pt x="123" y="1847"/>
                    <a:pt x="146" y="1819"/>
                    <a:pt x="167" y="1778"/>
                  </a:cubicBezTo>
                  <a:lnTo>
                    <a:pt x="469" y="1136"/>
                  </a:lnTo>
                  <a:lnTo>
                    <a:pt x="775" y="1428"/>
                  </a:lnTo>
                  <a:cubicBezTo>
                    <a:pt x="782" y="1439"/>
                    <a:pt x="796" y="1442"/>
                    <a:pt x="806" y="1442"/>
                  </a:cubicBezTo>
                  <a:cubicBezTo>
                    <a:pt x="816" y="1442"/>
                    <a:pt x="826" y="1439"/>
                    <a:pt x="840" y="1432"/>
                  </a:cubicBezTo>
                  <a:cubicBezTo>
                    <a:pt x="863" y="1419"/>
                    <a:pt x="887" y="1391"/>
                    <a:pt x="904" y="1354"/>
                  </a:cubicBezTo>
                  <a:cubicBezTo>
                    <a:pt x="939" y="1276"/>
                    <a:pt x="939" y="1187"/>
                    <a:pt x="904" y="1153"/>
                  </a:cubicBezTo>
                  <a:lnTo>
                    <a:pt x="598" y="861"/>
                  </a:lnTo>
                  <a:lnTo>
                    <a:pt x="904" y="215"/>
                  </a:lnTo>
                  <a:cubicBezTo>
                    <a:pt x="939" y="140"/>
                    <a:pt x="939" y="49"/>
                    <a:pt x="904" y="14"/>
                  </a:cubicBezTo>
                  <a:cubicBezTo>
                    <a:pt x="894" y="8"/>
                    <a:pt x="884" y="0"/>
                    <a:pt x="870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1740575" y="2195850"/>
              <a:ext cx="1222075" cy="751100"/>
            </a:xfrm>
            <a:custGeom>
              <a:avLst/>
              <a:gdLst/>
              <a:ahLst/>
              <a:cxnLst/>
              <a:rect l="l" t="t" r="r" b="b"/>
              <a:pathLst>
                <a:path w="48883" h="30044" extrusionOk="0">
                  <a:moveTo>
                    <a:pt x="48590" y="0"/>
                  </a:moveTo>
                  <a:cubicBezTo>
                    <a:pt x="48518" y="0"/>
                    <a:pt x="48438" y="24"/>
                    <a:pt x="48353" y="73"/>
                  </a:cubicBezTo>
                  <a:lnTo>
                    <a:pt x="535" y="27666"/>
                  </a:lnTo>
                  <a:cubicBezTo>
                    <a:pt x="238" y="27836"/>
                    <a:pt x="0" y="28248"/>
                    <a:pt x="0" y="28588"/>
                  </a:cubicBezTo>
                  <a:lnTo>
                    <a:pt x="0" y="29662"/>
                  </a:lnTo>
                  <a:cubicBezTo>
                    <a:pt x="0" y="29904"/>
                    <a:pt x="120" y="30044"/>
                    <a:pt x="296" y="30044"/>
                  </a:cubicBezTo>
                  <a:cubicBezTo>
                    <a:pt x="368" y="30044"/>
                    <a:pt x="449" y="30021"/>
                    <a:pt x="535" y="29972"/>
                  </a:cubicBezTo>
                  <a:lnTo>
                    <a:pt x="48353" y="2375"/>
                  </a:lnTo>
                  <a:cubicBezTo>
                    <a:pt x="48645" y="2205"/>
                    <a:pt x="48883" y="1794"/>
                    <a:pt x="48883" y="1454"/>
                  </a:cubicBezTo>
                  <a:lnTo>
                    <a:pt x="48883" y="379"/>
                  </a:lnTo>
                  <a:cubicBezTo>
                    <a:pt x="48883" y="139"/>
                    <a:pt x="48763" y="0"/>
                    <a:pt x="485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2925050" y="2211200"/>
              <a:ext cx="30625" cy="43950"/>
            </a:xfrm>
            <a:custGeom>
              <a:avLst/>
              <a:gdLst/>
              <a:ahLst/>
              <a:cxnLst/>
              <a:rect l="l" t="t" r="r" b="b"/>
              <a:pathLst>
                <a:path w="1225" h="1758" extrusionOk="0">
                  <a:moveTo>
                    <a:pt x="633" y="10"/>
                  </a:moveTo>
                  <a:cubicBezTo>
                    <a:pt x="644" y="10"/>
                    <a:pt x="654" y="17"/>
                    <a:pt x="657" y="27"/>
                  </a:cubicBezTo>
                  <a:lnTo>
                    <a:pt x="800" y="327"/>
                  </a:lnTo>
                  <a:cubicBezTo>
                    <a:pt x="805" y="342"/>
                    <a:pt x="818" y="350"/>
                    <a:pt x="834" y="350"/>
                  </a:cubicBezTo>
                  <a:cubicBezTo>
                    <a:pt x="840" y="350"/>
                    <a:pt x="845" y="349"/>
                    <a:pt x="851" y="347"/>
                  </a:cubicBezTo>
                  <a:lnTo>
                    <a:pt x="1164" y="228"/>
                  </a:lnTo>
                  <a:cubicBezTo>
                    <a:pt x="1169" y="225"/>
                    <a:pt x="1174" y="224"/>
                    <a:pt x="1178" y="224"/>
                  </a:cubicBezTo>
                  <a:cubicBezTo>
                    <a:pt x="1185" y="224"/>
                    <a:pt x="1190" y="227"/>
                    <a:pt x="1195" y="231"/>
                  </a:cubicBezTo>
                  <a:cubicBezTo>
                    <a:pt x="1211" y="248"/>
                    <a:pt x="1215" y="292"/>
                    <a:pt x="1191" y="336"/>
                  </a:cubicBezTo>
                  <a:lnTo>
                    <a:pt x="963" y="762"/>
                  </a:lnTo>
                  <a:cubicBezTo>
                    <a:pt x="950" y="789"/>
                    <a:pt x="943" y="820"/>
                    <a:pt x="946" y="846"/>
                  </a:cubicBezTo>
                  <a:lnTo>
                    <a:pt x="1001" y="1231"/>
                  </a:lnTo>
                  <a:cubicBezTo>
                    <a:pt x="1004" y="1268"/>
                    <a:pt x="983" y="1316"/>
                    <a:pt x="960" y="1340"/>
                  </a:cubicBezTo>
                  <a:cubicBezTo>
                    <a:pt x="946" y="1353"/>
                    <a:pt x="930" y="1361"/>
                    <a:pt x="916" y="1361"/>
                  </a:cubicBezTo>
                  <a:lnTo>
                    <a:pt x="637" y="1326"/>
                  </a:lnTo>
                  <a:cubicBezTo>
                    <a:pt x="635" y="1326"/>
                    <a:pt x="633" y="1326"/>
                    <a:pt x="631" y="1326"/>
                  </a:cubicBezTo>
                  <a:cubicBezTo>
                    <a:pt x="615" y="1326"/>
                    <a:pt x="594" y="1339"/>
                    <a:pt x="575" y="1361"/>
                  </a:cubicBezTo>
                  <a:lnTo>
                    <a:pt x="297" y="1717"/>
                  </a:lnTo>
                  <a:cubicBezTo>
                    <a:pt x="284" y="1736"/>
                    <a:pt x="266" y="1746"/>
                    <a:pt x="251" y="1746"/>
                  </a:cubicBezTo>
                  <a:cubicBezTo>
                    <a:pt x="247" y="1746"/>
                    <a:pt x="243" y="1746"/>
                    <a:pt x="239" y="1744"/>
                  </a:cubicBezTo>
                  <a:cubicBezTo>
                    <a:pt x="222" y="1737"/>
                    <a:pt x="216" y="1717"/>
                    <a:pt x="219" y="1687"/>
                  </a:cubicBezTo>
                  <a:lnTo>
                    <a:pt x="273" y="1241"/>
                  </a:lnTo>
                  <a:cubicBezTo>
                    <a:pt x="277" y="1210"/>
                    <a:pt x="269" y="1187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2" y="989"/>
                    <a:pt x="12" y="969"/>
                  </a:cubicBezTo>
                  <a:cubicBezTo>
                    <a:pt x="12" y="932"/>
                    <a:pt x="32" y="884"/>
                    <a:pt x="59" y="864"/>
                  </a:cubicBezTo>
                  <a:lnTo>
                    <a:pt x="371" y="622"/>
                  </a:lnTo>
                  <a:cubicBezTo>
                    <a:pt x="392" y="606"/>
                    <a:pt x="412" y="578"/>
                    <a:pt x="420" y="548"/>
                  </a:cubicBezTo>
                  <a:lnTo>
                    <a:pt x="558" y="92"/>
                  </a:lnTo>
                  <a:cubicBezTo>
                    <a:pt x="575" y="41"/>
                    <a:pt x="606" y="14"/>
                    <a:pt x="630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6" y="41"/>
                    <a:pt x="548" y="88"/>
                  </a:cubicBezTo>
                  <a:lnTo>
                    <a:pt x="409" y="548"/>
                  </a:lnTo>
                  <a:cubicBezTo>
                    <a:pt x="402" y="575"/>
                    <a:pt x="385" y="598"/>
                    <a:pt x="365" y="612"/>
                  </a:cubicBezTo>
                  <a:lnTo>
                    <a:pt x="56" y="854"/>
                  </a:lnTo>
                  <a:cubicBezTo>
                    <a:pt x="18" y="881"/>
                    <a:pt x="1" y="935"/>
                    <a:pt x="1" y="969"/>
                  </a:cubicBezTo>
                  <a:cubicBezTo>
                    <a:pt x="1" y="993"/>
                    <a:pt x="8" y="1010"/>
                    <a:pt x="21" y="1020"/>
                  </a:cubicBezTo>
                  <a:lnTo>
                    <a:pt x="246" y="1183"/>
                  </a:lnTo>
                  <a:cubicBezTo>
                    <a:pt x="260" y="1193"/>
                    <a:pt x="266" y="1214"/>
                    <a:pt x="263" y="1238"/>
                  </a:cubicBezTo>
                  <a:lnTo>
                    <a:pt x="208" y="1687"/>
                  </a:lnTo>
                  <a:cubicBezTo>
                    <a:pt x="205" y="1720"/>
                    <a:pt x="216" y="1748"/>
                    <a:pt x="236" y="1755"/>
                  </a:cubicBezTo>
                  <a:cubicBezTo>
                    <a:pt x="239" y="1758"/>
                    <a:pt x="246" y="1758"/>
                    <a:pt x="249" y="1758"/>
                  </a:cubicBezTo>
                  <a:cubicBezTo>
                    <a:pt x="266" y="1758"/>
                    <a:pt x="287" y="1744"/>
                    <a:pt x="307" y="1724"/>
                  </a:cubicBezTo>
                  <a:lnTo>
                    <a:pt x="586" y="1367"/>
                  </a:lnTo>
                  <a:cubicBezTo>
                    <a:pt x="601" y="1349"/>
                    <a:pt x="616" y="1336"/>
                    <a:pt x="632" y="1336"/>
                  </a:cubicBezTo>
                  <a:cubicBezTo>
                    <a:pt x="633" y="1336"/>
                    <a:pt x="635" y="1336"/>
                    <a:pt x="637" y="1336"/>
                  </a:cubicBezTo>
                  <a:lnTo>
                    <a:pt x="916" y="1370"/>
                  </a:lnTo>
                  <a:cubicBezTo>
                    <a:pt x="933" y="1370"/>
                    <a:pt x="950" y="1364"/>
                    <a:pt x="966" y="1347"/>
                  </a:cubicBezTo>
                  <a:cubicBezTo>
                    <a:pt x="994" y="1320"/>
                    <a:pt x="1014" y="1272"/>
                    <a:pt x="1011" y="1228"/>
                  </a:cubicBezTo>
                  <a:lnTo>
                    <a:pt x="956" y="843"/>
                  </a:lnTo>
                  <a:cubicBezTo>
                    <a:pt x="953" y="823"/>
                    <a:pt x="960" y="793"/>
                    <a:pt x="974" y="765"/>
                  </a:cubicBezTo>
                  <a:lnTo>
                    <a:pt x="1198" y="344"/>
                  </a:lnTo>
                  <a:cubicBezTo>
                    <a:pt x="1222" y="300"/>
                    <a:pt x="1225" y="248"/>
                    <a:pt x="1205" y="225"/>
                  </a:cubicBezTo>
                  <a:cubicBezTo>
                    <a:pt x="1196" y="218"/>
                    <a:pt x="1187" y="214"/>
                    <a:pt x="1178" y="214"/>
                  </a:cubicBezTo>
                  <a:cubicBezTo>
                    <a:pt x="1172" y="214"/>
                    <a:pt x="1167" y="215"/>
                    <a:pt x="1160" y="218"/>
                  </a:cubicBezTo>
                  <a:lnTo>
                    <a:pt x="848" y="336"/>
                  </a:lnTo>
                  <a:cubicBezTo>
                    <a:pt x="843" y="338"/>
                    <a:pt x="839" y="339"/>
                    <a:pt x="835" y="339"/>
                  </a:cubicBezTo>
                  <a:cubicBezTo>
                    <a:pt x="823" y="339"/>
                    <a:pt x="812" y="332"/>
                    <a:pt x="807" y="320"/>
                  </a:cubicBezTo>
                  <a:lnTo>
                    <a:pt x="668" y="24"/>
                  </a:lnTo>
                  <a:cubicBezTo>
                    <a:pt x="660" y="7"/>
                    <a:pt x="647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2973075" y="2163500"/>
              <a:ext cx="47975" cy="30900"/>
            </a:xfrm>
            <a:custGeom>
              <a:avLst/>
              <a:gdLst/>
              <a:ahLst/>
              <a:cxnLst/>
              <a:rect l="l" t="t" r="r" b="b"/>
              <a:pathLst>
                <a:path w="1919" h="1236" extrusionOk="0">
                  <a:moveTo>
                    <a:pt x="1708" y="1"/>
                  </a:moveTo>
                  <a:cubicBezTo>
                    <a:pt x="1677" y="1"/>
                    <a:pt x="1643" y="11"/>
                    <a:pt x="1616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6" y="1201"/>
                    <a:pt x="147" y="1235"/>
                    <a:pt x="212" y="1235"/>
                  </a:cubicBezTo>
                  <a:cubicBezTo>
                    <a:pt x="242" y="1235"/>
                    <a:pt x="273" y="1229"/>
                    <a:pt x="303" y="1211"/>
                  </a:cubicBezTo>
                  <a:lnTo>
                    <a:pt x="1799" y="347"/>
                  </a:lnTo>
                  <a:cubicBezTo>
                    <a:pt x="1888" y="297"/>
                    <a:pt x="1918" y="181"/>
                    <a:pt x="1868" y="96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2973075" y="2185175"/>
              <a:ext cx="47975" cy="30800"/>
            </a:xfrm>
            <a:custGeom>
              <a:avLst/>
              <a:gdLst/>
              <a:ahLst/>
              <a:cxnLst/>
              <a:rect l="l" t="t" r="r" b="b"/>
              <a:pathLst>
                <a:path w="1919" h="1232" extrusionOk="0">
                  <a:moveTo>
                    <a:pt x="1708" y="1"/>
                  </a:moveTo>
                  <a:cubicBezTo>
                    <a:pt x="1677" y="1"/>
                    <a:pt x="1643" y="8"/>
                    <a:pt x="1616" y="25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40"/>
                  </a:cubicBezTo>
                  <a:cubicBezTo>
                    <a:pt x="86" y="1201"/>
                    <a:pt x="147" y="1231"/>
                    <a:pt x="212" y="1231"/>
                  </a:cubicBezTo>
                  <a:cubicBezTo>
                    <a:pt x="242" y="1231"/>
                    <a:pt x="273" y="1225"/>
                    <a:pt x="303" y="1208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1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1"/>
            <p:cNvSpPr/>
            <p:nvPr/>
          </p:nvSpPr>
          <p:spPr>
            <a:xfrm>
              <a:off x="2973075" y="2206775"/>
              <a:ext cx="47975" cy="30800"/>
            </a:xfrm>
            <a:custGeom>
              <a:avLst/>
              <a:gdLst/>
              <a:ahLst/>
              <a:cxnLst/>
              <a:rect l="l" t="t" r="r" b="b"/>
              <a:pathLst>
                <a:path w="1919" h="1232" extrusionOk="0">
                  <a:moveTo>
                    <a:pt x="1708" y="0"/>
                  </a:moveTo>
                  <a:cubicBezTo>
                    <a:pt x="1677" y="0"/>
                    <a:pt x="1643" y="8"/>
                    <a:pt x="1616" y="24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39"/>
                  </a:cubicBezTo>
                  <a:cubicBezTo>
                    <a:pt x="86" y="1201"/>
                    <a:pt x="147" y="1232"/>
                    <a:pt x="212" y="1232"/>
                  </a:cubicBezTo>
                  <a:cubicBezTo>
                    <a:pt x="242" y="1232"/>
                    <a:pt x="273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5"/>
                    <a:pt x="1772" y="0"/>
                    <a:pt x="1708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1"/>
            <p:cNvSpPr/>
            <p:nvPr/>
          </p:nvSpPr>
          <p:spPr>
            <a:xfrm>
              <a:off x="1541000" y="2967225"/>
              <a:ext cx="25025" cy="100825"/>
            </a:xfrm>
            <a:custGeom>
              <a:avLst/>
              <a:gdLst/>
              <a:ahLst/>
              <a:cxnLst/>
              <a:rect l="l" t="t" r="r" b="b"/>
              <a:pathLst>
                <a:path w="1001" h="4033" extrusionOk="0">
                  <a:moveTo>
                    <a:pt x="1" y="0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1"/>
            <p:cNvSpPr/>
            <p:nvPr/>
          </p:nvSpPr>
          <p:spPr>
            <a:xfrm>
              <a:off x="1615900" y="3131475"/>
              <a:ext cx="299275" cy="967475"/>
            </a:xfrm>
            <a:custGeom>
              <a:avLst/>
              <a:gdLst/>
              <a:ahLst/>
              <a:cxnLst/>
              <a:rect l="l" t="t" r="r" b="b"/>
              <a:pathLst>
                <a:path w="11971" h="38699" extrusionOk="0">
                  <a:moveTo>
                    <a:pt x="11678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0" y="6370"/>
                  </a:lnTo>
                  <a:cubicBezTo>
                    <a:pt x="238" y="6540"/>
                    <a:pt x="0" y="6951"/>
                    <a:pt x="0" y="7292"/>
                  </a:cubicBezTo>
                  <a:lnTo>
                    <a:pt x="0" y="38318"/>
                  </a:lnTo>
                  <a:cubicBezTo>
                    <a:pt x="0" y="38560"/>
                    <a:pt x="120" y="38699"/>
                    <a:pt x="295" y="38699"/>
                  </a:cubicBezTo>
                  <a:cubicBezTo>
                    <a:pt x="366" y="38699"/>
                    <a:pt x="446" y="38676"/>
                    <a:pt x="530" y="38628"/>
                  </a:cubicBezTo>
                  <a:lnTo>
                    <a:pt x="11440" y="32328"/>
                  </a:lnTo>
                  <a:cubicBezTo>
                    <a:pt x="11733" y="32158"/>
                    <a:pt x="11971" y="31747"/>
                    <a:pt x="11971" y="31406"/>
                  </a:cubicBezTo>
                  <a:lnTo>
                    <a:pt x="11971" y="380"/>
                  </a:lnTo>
                  <a:cubicBezTo>
                    <a:pt x="11971" y="139"/>
                    <a:pt x="11851" y="1"/>
                    <a:pt x="1167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1"/>
            <p:cNvSpPr/>
            <p:nvPr/>
          </p:nvSpPr>
          <p:spPr>
            <a:xfrm>
              <a:off x="1665775" y="3217750"/>
              <a:ext cx="199525" cy="132550"/>
            </a:xfrm>
            <a:custGeom>
              <a:avLst/>
              <a:gdLst/>
              <a:ahLst/>
              <a:cxnLst/>
              <a:rect l="l" t="t" r="r" b="b"/>
              <a:pathLst>
                <a:path w="7981" h="5302" extrusionOk="0">
                  <a:moveTo>
                    <a:pt x="7698" y="0"/>
                  </a:moveTo>
                  <a:cubicBezTo>
                    <a:pt x="7624" y="0"/>
                    <a:pt x="7539" y="25"/>
                    <a:pt x="7450" y="77"/>
                  </a:cubicBezTo>
                  <a:lnTo>
                    <a:pt x="531" y="4072"/>
                  </a:lnTo>
                  <a:cubicBezTo>
                    <a:pt x="238" y="4242"/>
                    <a:pt x="1" y="4636"/>
                    <a:pt x="1" y="4956"/>
                  </a:cubicBezTo>
                  <a:cubicBezTo>
                    <a:pt x="1" y="5175"/>
                    <a:pt x="115" y="5301"/>
                    <a:pt x="283" y="5301"/>
                  </a:cubicBezTo>
                  <a:cubicBezTo>
                    <a:pt x="357" y="5301"/>
                    <a:pt x="441" y="5276"/>
                    <a:pt x="531" y="5224"/>
                  </a:cubicBezTo>
                  <a:lnTo>
                    <a:pt x="7450" y="1230"/>
                  </a:lnTo>
                  <a:cubicBezTo>
                    <a:pt x="7742" y="1060"/>
                    <a:pt x="7980" y="665"/>
                    <a:pt x="7980" y="346"/>
                  </a:cubicBezTo>
                  <a:cubicBezTo>
                    <a:pt x="7980" y="126"/>
                    <a:pt x="7865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1665775" y="3373925"/>
              <a:ext cx="24950" cy="36225"/>
            </a:xfrm>
            <a:custGeom>
              <a:avLst/>
              <a:gdLst/>
              <a:ahLst/>
              <a:cxnLst/>
              <a:rect l="l" t="t" r="r" b="b"/>
              <a:pathLst>
                <a:path w="998" h="1449" extrusionOk="0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9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1715675" y="3275350"/>
              <a:ext cx="149625" cy="103750"/>
            </a:xfrm>
            <a:custGeom>
              <a:avLst/>
              <a:gdLst/>
              <a:ahLst/>
              <a:cxnLst/>
              <a:rect l="l" t="t" r="r" b="b"/>
              <a:pathLst>
                <a:path w="5985" h="4150" extrusionOk="0">
                  <a:moveTo>
                    <a:pt x="5703" y="1"/>
                  </a:moveTo>
                  <a:cubicBezTo>
                    <a:pt x="5629" y="1"/>
                    <a:pt x="5544" y="25"/>
                    <a:pt x="5454" y="78"/>
                  </a:cubicBezTo>
                  <a:lnTo>
                    <a:pt x="531" y="2920"/>
                  </a:lnTo>
                  <a:cubicBezTo>
                    <a:pt x="238" y="3090"/>
                    <a:pt x="1" y="3484"/>
                    <a:pt x="1" y="3804"/>
                  </a:cubicBezTo>
                  <a:cubicBezTo>
                    <a:pt x="1" y="4024"/>
                    <a:pt x="115" y="4150"/>
                    <a:pt x="282" y="4150"/>
                  </a:cubicBezTo>
                  <a:cubicBezTo>
                    <a:pt x="356" y="4150"/>
                    <a:pt x="441" y="4125"/>
                    <a:pt x="531" y="4073"/>
                  </a:cubicBezTo>
                  <a:lnTo>
                    <a:pt x="5454" y="1231"/>
                  </a:lnTo>
                  <a:cubicBezTo>
                    <a:pt x="5746" y="1061"/>
                    <a:pt x="5984" y="666"/>
                    <a:pt x="5984" y="347"/>
                  </a:cubicBezTo>
                  <a:cubicBezTo>
                    <a:pt x="5984" y="126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1665775" y="3431550"/>
              <a:ext cx="24950" cy="36225"/>
            </a:xfrm>
            <a:custGeom>
              <a:avLst/>
              <a:gdLst/>
              <a:ahLst/>
              <a:cxnLst/>
              <a:rect l="l" t="t" r="r" b="b"/>
              <a:pathLst>
                <a:path w="998" h="1449" extrusionOk="0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6"/>
                    <a:pt x="72" y="1449"/>
                    <a:pt x="177" y="1449"/>
                  </a:cubicBezTo>
                  <a:cubicBezTo>
                    <a:pt x="220" y="1449"/>
                    <a:pt x="268" y="1435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1715675" y="3333000"/>
              <a:ext cx="149625" cy="103725"/>
            </a:xfrm>
            <a:custGeom>
              <a:avLst/>
              <a:gdLst/>
              <a:ahLst/>
              <a:cxnLst/>
              <a:rect l="l" t="t" r="r" b="b"/>
              <a:pathLst>
                <a:path w="5985" h="4149" extrusionOk="0">
                  <a:moveTo>
                    <a:pt x="5702" y="0"/>
                  </a:moveTo>
                  <a:cubicBezTo>
                    <a:pt x="5628" y="0"/>
                    <a:pt x="5543" y="25"/>
                    <a:pt x="5454" y="77"/>
                  </a:cubicBezTo>
                  <a:lnTo>
                    <a:pt x="531" y="2920"/>
                  </a:lnTo>
                  <a:cubicBezTo>
                    <a:pt x="238" y="3089"/>
                    <a:pt x="1" y="3483"/>
                    <a:pt x="1" y="3803"/>
                  </a:cubicBezTo>
                  <a:cubicBezTo>
                    <a:pt x="1" y="4023"/>
                    <a:pt x="115" y="4149"/>
                    <a:pt x="282" y="4149"/>
                  </a:cubicBezTo>
                  <a:cubicBezTo>
                    <a:pt x="356" y="4149"/>
                    <a:pt x="441" y="4124"/>
                    <a:pt x="531" y="4072"/>
                  </a:cubicBezTo>
                  <a:lnTo>
                    <a:pt x="5454" y="1230"/>
                  </a:lnTo>
                  <a:cubicBezTo>
                    <a:pt x="5746" y="1060"/>
                    <a:pt x="5984" y="665"/>
                    <a:pt x="5984" y="346"/>
                  </a:cubicBezTo>
                  <a:cubicBezTo>
                    <a:pt x="5984" y="126"/>
                    <a:pt x="5869" y="0"/>
                    <a:pt x="57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1665775" y="3489125"/>
              <a:ext cx="24950" cy="36200"/>
            </a:xfrm>
            <a:custGeom>
              <a:avLst/>
              <a:gdLst/>
              <a:ahLst/>
              <a:cxnLst/>
              <a:rect l="l" t="t" r="r" b="b"/>
              <a:pathLst>
                <a:path w="998" h="1448" extrusionOk="0">
                  <a:moveTo>
                    <a:pt x="819" y="0"/>
                  </a:moveTo>
                  <a:cubicBezTo>
                    <a:pt x="777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1715675" y="3390575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1" y="1"/>
                  </a:moveTo>
                  <a:cubicBezTo>
                    <a:pt x="5627" y="1"/>
                    <a:pt x="5543" y="25"/>
                    <a:pt x="5454" y="76"/>
                  </a:cubicBezTo>
                  <a:lnTo>
                    <a:pt x="531" y="2918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3"/>
                    <a:pt x="114" y="4148"/>
                    <a:pt x="281" y="4148"/>
                  </a:cubicBezTo>
                  <a:cubicBezTo>
                    <a:pt x="355" y="4148"/>
                    <a:pt x="441" y="4123"/>
                    <a:pt x="531" y="4070"/>
                  </a:cubicBezTo>
                  <a:lnTo>
                    <a:pt x="5454" y="1229"/>
                  </a:lnTo>
                  <a:cubicBezTo>
                    <a:pt x="5746" y="1058"/>
                    <a:pt x="5984" y="664"/>
                    <a:pt x="5984" y="348"/>
                  </a:cubicBezTo>
                  <a:cubicBezTo>
                    <a:pt x="5984" y="126"/>
                    <a:pt x="5869" y="1"/>
                    <a:pt x="5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1665775" y="3546675"/>
              <a:ext cx="24950" cy="36175"/>
            </a:xfrm>
            <a:custGeom>
              <a:avLst/>
              <a:gdLst/>
              <a:ahLst/>
              <a:cxnLst/>
              <a:rect l="l" t="t" r="r" b="b"/>
              <a:pathLst>
                <a:path w="998" h="1447" extrusionOk="0">
                  <a:moveTo>
                    <a:pt x="819" y="0"/>
                  </a:moveTo>
                  <a:cubicBezTo>
                    <a:pt x="777" y="0"/>
                    <a:pt x="728" y="14"/>
                    <a:pt x="677" y="43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1715675" y="3448125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1" y="0"/>
                  </a:moveTo>
                  <a:cubicBezTo>
                    <a:pt x="5627" y="0"/>
                    <a:pt x="5543" y="24"/>
                    <a:pt x="5454" y="75"/>
                  </a:cubicBezTo>
                  <a:lnTo>
                    <a:pt x="531" y="2917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2"/>
                    <a:pt x="114" y="4148"/>
                    <a:pt x="281" y="4148"/>
                  </a:cubicBezTo>
                  <a:cubicBezTo>
                    <a:pt x="356" y="4148"/>
                    <a:pt x="441" y="4123"/>
                    <a:pt x="531" y="4070"/>
                  </a:cubicBezTo>
                  <a:lnTo>
                    <a:pt x="5454" y="1228"/>
                  </a:lnTo>
                  <a:cubicBezTo>
                    <a:pt x="5746" y="1058"/>
                    <a:pt x="5984" y="664"/>
                    <a:pt x="5984" y="344"/>
                  </a:cubicBezTo>
                  <a:cubicBezTo>
                    <a:pt x="5984" y="125"/>
                    <a:pt x="5869" y="0"/>
                    <a:pt x="57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1664675" y="3535100"/>
              <a:ext cx="199600" cy="132550"/>
            </a:xfrm>
            <a:custGeom>
              <a:avLst/>
              <a:gdLst/>
              <a:ahLst/>
              <a:cxnLst/>
              <a:rect l="l" t="t" r="r" b="b"/>
              <a:pathLst>
                <a:path w="7984" h="5302" extrusionOk="0">
                  <a:moveTo>
                    <a:pt x="7701" y="1"/>
                  </a:moveTo>
                  <a:cubicBezTo>
                    <a:pt x="7627" y="1"/>
                    <a:pt x="7543" y="26"/>
                    <a:pt x="7453" y="78"/>
                  </a:cubicBezTo>
                  <a:lnTo>
                    <a:pt x="534" y="4073"/>
                  </a:lnTo>
                  <a:cubicBezTo>
                    <a:pt x="241" y="4243"/>
                    <a:pt x="1" y="4637"/>
                    <a:pt x="1" y="4957"/>
                  </a:cubicBezTo>
                  <a:cubicBezTo>
                    <a:pt x="1" y="5176"/>
                    <a:pt x="115" y="5302"/>
                    <a:pt x="284" y="5302"/>
                  </a:cubicBezTo>
                  <a:cubicBezTo>
                    <a:pt x="358" y="5302"/>
                    <a:pt x="444" y="5277"/>
                    <a:pt x="534" y="5225"/>
                  </a:cubicBezTo>
                  <a:lnTo>
                    <a:pt x="7453" y="1230"/>
                  </a:lnTo>
                  <a:cubicBezTo>
                    <a:pt x="7745" y="1060"/>
                    <a:pt x="7983" y="666"/>
                    <a:pt x="7983" y="347"/>
                  </a:cubicBezTo>
                  <a:cubicBezTo>
                    <a:pt x="7983" y="127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1664675" y="3691300"/>
              <a:ext cx="25025" cy="36200"/>
            </a:xfrm>
            <a:custGeom>
              <a:avLst/>
              <a:gdLst/>
              <a:ahLst/>
              <a:cxnLst/>
              <a:rect l="l" t="t" r="r" b="b"/>
              <a:pathLst>
                <a:path w="1001" h="1448" extrusionOk="0">
                  <a:moveTo>
                    <a:pt x="824" y="0"/>
                  </a:moveTo>
                  <a:cubicBezTo>
                    <a:pt x="781" y="0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8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1714550" y="3592725"/>
              <a:ext cx="149725" cy="103750"/>
            </a:xfrm>
            <a:custGeom>
              <a:avLst/>
              <a:gdLst/>
              <a:ahLst/>
              <a:cxnLst/>
              <a:rect l="l" t="t" r="r" b="b"/>
              <a:pathLst>
                <a:path w="5989" h="4150" extrusionOk="0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5" y="2920"/>
                  </a:lnTo>
                  <a:cubicBezTo>
                    <a:pt x="239" y="3090"/>
                    <a:pt x="1" y="3485"/>
                    <a:pt x="1" y="3804"/>
                  </a:cubicBezTo>
                  <a:cubicBezTo>
                    <a:pt x="1" y="4023"/>
                    <a:pt x="115" y="4150"/>
                    <a:pt x="285" y="4150"/>
                  </a:cubicBezTo>
                  <a:cubicBezTo>
                    <a:pt x="359" y="4150"/>
                    <a:pt x="445" y="4125"/>
                    <a:pt x="535" y="4073"/>
                  </a:cubicBezTo>
                  <a:lnTo>
                    <a:pt x="5458" y="1230"/>
                  </a:lnTo>
                  <a:cubicBezTo>
                    <a:pt x="5750" y="1061"/>
                    <a:pt x="5988" y="666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1664675" y="374892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4" y="1"/>
                  </a:moveTo>
                  <a:cubicBezTo>
                    <a:pt x="781" y="1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603"/>
                    <a:pt x="1" y="807"/>
                  </a:cubicBezTo>
                  <a:lnTo>
                    <a:pt x="1" y="1221"/>
                  </a:lnTo>
                  <a:cubicBezTo>
                    <a:pt x="1" y="1365"/>
                    <a:pt x="72" y="1449"/>
                    <a:pt x="177" y="1449"/>
                  </a:cubicBezTo>
                  <a:cubicBezTo>
                    <a:pt x="220" y="1449"/>
                    <a:pt x="268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1714550" y="3650375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6" y="0"/>
                  </a:moveTo>
                  <a:cubicBezTo>
                    <a:pt x="5632" y="0"/>
                    <a:pt x="5548" y="25"/>
                    <a:pt x="5458" y="77"/>
                  </a:cubicBezTo>
                  <a:lnTo>
                    <a:pt x="535" y="2919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2"/>
                    <a:pt x="115" y="4149"/>
                    <a:pt x="285" y="4149"/>
                  </a:cubicBezTo>
                  <a:cubicBezTo>
                    <a:pt x="359" y="4149"/>
                    <a:pt x="445" y="4124"/>
                    <a:pt x="535" y="4072"/>
                  </a:cubicBezTo>
                  <a:lnTo>
                    <a:pt x="5458" y="1229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6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1664675" y="380647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1714550" y="3707950"/>
              <a:ext cx="149725" cy="103700"/>
            </a:xfrm>
            <a:custGeom>
              <a:avLst/>
              <a:gdLst/>
              <a:ahLst/>
              <a:cxnLst/>
              <a:rect l="l" t="t" r="r" b="b"/>
              <a:pathLst>
                <a:path w="5989" h="4148" extrusionOk="0">
                  <a:moveTo>
                    <a:pt x="5706" y="0"/>
                  </a:moveTo>
                  <a:cubicBezTo>
                    <a:pt x="5632" y="0"/>
                    <a:pt x="5547" y="25"/>
                    <a:pt x="5458" y="76"/>
                  </a:cubicBezTo>
                  <a:lnTo>
                    <a:pt x="535" y="2918"/>
                  </a:lnTo>
                  <a:cubicBezTo>
                    <a:pt x="239" y="3088"/>
                    <a:pt x="1" y="3486"/>
                    <a:pt x="1" y="3802"/>
                  </a:cubicBezTo>
                  <a:cubicBezTo>
                    <a:pt x="1" y="4023"/>
                    <a:pt x="115" y="4148"/>
                    <a:pt x="283" y="4148"/>
                  </a:cubicBezTo>
                  <a:cubicBezTo>
                    <a:pt x="358" y="4148"/>
                    <a:pt x="444" y="4123"/>
                    <a:pt x="535" y="4070"/>
                  </a:cubicBezTo>
                  <a:lnTo>
                    <a:pt x="5458" y="1228"/>
                  </a:lnTo>
                  <a:cubicBezTo>
                    <a:pt x="5750" y="1058"/>
                    <a:pt x="5988" y="663"/>
                    <a:pt x="5988" y="348"/>
                  </a:cubicBezTo>
                  <a:cubicBezTo>
                    <a:pt x="5988" y="126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1664675" y="386402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6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1714550" y="3765475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5" y="1"/>
                  </a:moveTo>
                  <a:cubicBezTo>
                    <a:pt x="5631" y="1"/>
                    <a:pt x="5547" y="25"/>
                    <a:pt x="5458" y="76"/>
                  </a:cubicBezTo>
                  <a:lnTo>
                    <a:pt x="535" y="2919"/>
                  </a:lnTo>
                  <a:cubicBezTo>
                    <a:pt x="239" y="3088"/>
                    <a:pt x="1" y="3483"/>
                    <a:pt x="1" y="3802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8" y="4149"/>
                    <a:pt x="444" y="4124"/>
                    <a:pt x="535" y="4071"/>
                  </a:cubicBezTo>
                  <a:lnTo>
                    <a:pt x="5458" y="1229"/>
                  </a:lnTo>
                  <a:cubicBezTo>
                    <a:pt x="5750" y="1059"/>
                    <a:pt x="5988" y="664"/>
                    <a:pt x="5988" y="349"/>
                  </a:cubicBezTo>
                  <a:cubicBezTo>
                    <a:pt x="5988" y="126"/>
                    <a:pt x="5873" y="1"/>
                    <a:pt x="5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2563650" y="2800275"/>
              <a:ext cx="374175" cy="249200"/>
            </a:xfrm>
            <a:custGeom>
              <a:avLst/>
              <a:gdLst/>
              <a:ahLst/>
              <a:cxnLst/>
              <a:rect l="l" t="t" r="r" b="b"/>
              <a:pathLst>
                <a:path w="14967" h="9968" extrusionOk="0">
                  <a:moveTo>
                    <a:pt x="14672" y="0"/>
                  </a:moveTo>
                  <a:cubicBezTo>
                    <a:pt x="14600" y="0"/>
                    <a:pt x="14519" y="24"/>
                    <a:pt x="14433" y="73"/>
                  </a:cubicBezTo>
                  <a:lnTo>
                    <a:pt x="531" y="8100"/>
                  </a:lnTo>
                  <a:cubicBezTo>
                    <a:pt x="239" y="8269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4"/>
                    <a:pt x="531" y="9895"/>
                  </a:cubicBezTo>
                  <a:lnTo>
                    <a:pt x="14433" y="1803"/>
                  </a:lnTo>
                  <a:cubicBezTo>
                    <a:pt x="14729" y="1633"/>
                    <a:pt x="14967" y="1219"/>
                    <a:pt x="14967" y="878"/>
                  </a:cubicBezTo>
                  <a:lnTo>
                    <a:pt x="14967" y="379"/>
                  </a:lnTo>
                  <a:cubicBezTo>
                    <a:pt x="14967" y="140"/>
                    <a:pt x="14847" y="0"/>
                    <a:pt x="146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2563650" y="2857775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0"/>
                  </a:moveTo>
                  <a:cubicBezTo>
                    <a:pt x="16605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1"/>
                    <a:pt x="16960" y="662"/>
                    <a:pt x="16960" y="347"/>
                  </a:cubicBezTo>
                  <a:cubicBezTo>
                    <a:pt x="16960" y="126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2563650" y="2915300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8"/>
                  </a:lnTo>
                  <a:cubicBezTo>
                    <a:pt x="239" y="9425"/>
                    <a:pt x="1" y="9822"/>
                    <a:pt x="1" y="10139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60"/>
                    <a:pt x="531" y="10407"/>
                  </a:cubicBezTo>
                  <a:lnTo>
                    <a:pt x="16429" y="1231"/>
                  </a:lnTo>
                  <a:cubicBezTo>
                    <a:pt x="16721" y="1061"/>
                    <a:pt x="16960" y="666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2563650" y="2972875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7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2563650" y="3030450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6" y="1"/>
                  </a:moveTo>
                  <a:cubicBezTo>
                    <a:pt x="16603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2" y="10460"/>
                    <a:pt x="531" y="10408"/>
                  </a:cubicBezTo>
                  <a:lnTo>
                    <a:pt x="16429" y="1229"/>
                  </a:lnTo>
                  <a:cubicBezTo>
                    <a:pt x="16721" y="1058"/>
                    <a:pt x="16960" y="664"/>
                    <a:pt x="16960" y="347"/>
                  </a:cubicBezTo>
                  <a:cubicBezTo>
                    <a:pt x="16960" y="126"/>
                    <a:pt x="16845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2563650" y="3088025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1"/>
                  </a:moveTo>
                  <a:cubicBezTo>
                    <a:pt x="16604" y="1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1"/>
                  </a:lnTo>
                  <a:cubicBezTo>
                    <a:pt x="16721" y="1060"/>
                    <a:pt x="16960" y="663"/>
                    <a:pt x="16960" y="346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2563650" y="3145600"/>
              <a:ext cx="424000" cy="262075"/>
            </a:xfrm>
            <a:custGeom>
              <a:avLst/>
              <a:gdLst/>
              <a:ahLst/>
              <a:cxnLst/>
              <a:rect l="l" t="t" r="r" b="b"/>
              <a:pathLst>
                <a:path w="16960" h="10483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3"/>
                    <a:pt x="1" y="9821"/>
                    <a:pt x="1" y="10136"/>
                  </a:cubicBezTo>
                  <a:cubicBezTo>
                    <a:pt x="1" y="10358"/>
                    <a:pt x="115" y="10483"/>
                    <a:pt x="281" y="10483"/>
                  </a:cubicBezTo>
                  <a:cubicBezTo>
                    <a:pt x="356" y="10483"/>
                    <a:pt x="441" y="10458"/>
                    <a:pt x="531" y="10405"/>
                  </a:cubicBezTo>
                  <a:lnTo>
                    <a:pt x="16429" y="1229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2563650" y="3203125"/>
              <a:ext cx="424000" cy="262175"/>
            </a:xfrm>
            <a:custGeom>
              <a:avLst/>
              <a:gdLst/>
              <a:ahLst/>
              <a:cxnLst/>
              <a:rect l="l" t="t" r="r" b="b"/>
              <a:pathLst>
                <a:path w="16960" h="10487" extrusionOk="0">
                  <a:moveTo>
                    <a:pt x="16678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7"/>
                    <a:pt x="1" y="9821"/>
                    <a:pt x="1" y="10141"/>
                  </a:cubicBezTo>
                  <a:cubicBezTo>
                    <a:pt x="1" y="10360"/>
                    <a:pt x="115" y="10486"/>
                    <a:pt x="283" y="10486"/>
                  </a:cubicBezTo>
                  <a:cubicBezTo>
                    <a:pt x="357" y="10486"/>
                    <a:pt x="441" y="10461"/>
                    <a:pt x="531" y="10409"/>
                  </a:cubicBezTo>
                  <a:lnTo>
                    <a:pt x="16429" y="1230"/>
                  </a:lnTo>
                  <a:cubicBezTo>
                    <a:pt x="16721" y="1060"/>
                    <a:pt x="16960" y="666"/>
                    <a:pt x="16960" y="346"/>
                  </a:cubicBezTo>
                  <a:cubicBezTo>
                    <a:pt x="16960" y="126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2563650" y="3260725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1"/>
                  </a:moveTo>
                  <a:cubicBezTo>
                    <a:pt x="16605" y="1"/>
                    <a:pt x="16519" y="26"/>
                    <a:pt x="16429" y="78"/>
                  </a:cubicBezTo>
                  <a:lnTo>
                    <a:pt x="531" y="9255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2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60" y="663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965050" y="3045050"/>
              <a:ext cx="548750" cy="852325"/>
            </a:xfrm>
            <a:custGeom>
              <a:avLst/>
              <a:gdLst/>
              <a:ahLst/>
              <a:cxnLst/>
              <a:rect l="l" t="t" r="r" b="b"/>
              <a:pathLst>
                <a:path w="21950" h="34093" extrusionOk="0">
                  <a:moveTo>
                    <a:pt x="21655" y="1"/>
                  </a:moveTo>
                  <a:cubicBezTo>
                    <a:pt x="21584" y="1"/>
                    <a:pt x="21504" y="24"/>
                    <a:pt x="21419" y="74"/>
                  </a:cubicBezTo>
                  <a:lnTo>
                    <a:pt x="534" y="12132"/>
                  </a:lnTo>
                  <a:cubicBezTo>
                    <a:pt x="238" y="12302"/>
                    <a:pt x="1" y="12713"/>
                    <a:pt x="1" y="13054"/>
                  </a:cubicBezTo>
                  <a:lnTo>
                    <a:pt x="1" y="33711"/>
                  </a:lnTo>
                  <a:cubicBezTo>
                    <a:pt x="1" y="33952"/>
                    <a:pt x="121" y="34093"/>
                    <a:pt x="296" y="34093"/>
                  </a:cubicBezTo>
                  <a:cubicBezTo>
                    <a:pt x="368" y="34093"/>
                    <a:pt x="449" y="34070"/>
                    <a:pt x="534" y="34020"/>
                  </a:cubicBezTo>
                  <a:lnTo>
                    <a:pt x="21419" y="21961"/>
                  </a:lnTo>
                  <a:cubicBezTo>
                    <a:pt x="21712" y="21791"/>
                    <a:pt x="21950" y="21380"/>
                    <a:pt x="21950" y="21039"/>
                  </a:cubicBezTo>
                  <a:lnTo>
                    <a:pt x="21950" y="383"/>
                  </a:lnTo>
                  <a:cubicBezTo>
                    <a:pt x="21950" y="141"/>
                    <a:pt x="21830" y="1"/>
                    <a:pt x="216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965050" y="3339850"/>
              <a:ext cx="548750" cy="557525"/>
            </a:xfrm>
            <a:custGeom>
              <a:avLst/>
              <a:gdLst/>
              <a:ahLst/>
              <a:cxnLst/>
              <a:rect l="l" t="t" r="r" b="b"/>
              <a:pathLst>
                <a:path w="21950" h="22301" extrusionOk="0">
                  <a:moveTo>
                    <a:pt x="16122" y="0"/>
                  </a:moveTo>
                  <a:lnTo>
                    <a:pt x="12634" y="6178"/>
                  </a:lnTo>
                  <a:lnTo>
                    <a:pt x="15085" y="9357"/>
                  </a:lnTo>
                  <a:lnTo>
                    <a:pt x="15085" y="9357"/>
                  </a:lnTo>
                  <a:lnTo>
                    <a:pt x="6984" y="2373"/>
                  </a:lnTo>
                  <a:lnTo>
                    <a:pt x="1" y="17493"/>
                  </a:lnTo>
                  <a:lnTo>
                    <a:pt x="1" y="21919"/>
                  </a:lnTo>
                  <a:cubicBezTo>
                    <a:pt x="1" y="22160"/>
                    <a:pt x="121" y="22301"/>
                    <a:pt x="296" y="22301"/>
                  </a:cubicBezTo>
                  <a:cubicBezTo>
                    <a:pt x="368" y="22301"/>
                    <a:pt x="449" y="22278"/>
                    <a:pt x="534" y="22228"/>
                  </a:cubicBezTo>
                  <a:lnTo>
                    <a:pt x="21419" y="10169"/>
                  </a:lnTo>
                  <a:cubicBezTo>
                    <a:pt x="21712" y="9999"/>
                    <a:pt x="21950" y="9588"/>
                    <a:pt x="21950" y="9247"/>
                  </a:cubicBezTo>
                  <a:lnTo>
                    <a:pt x="21950" y="5328"/>
                  </a:lnTo>
                  <a:lnTo>
                    <a:pt x="161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2349725" y="3175600"/>
              <a:ext cx="78650" cy="101625"/>
            </a:xfrm>
            <a:custGeom>
              <a:avLst/>
              <a:gdLst/>
              <a:ahLst/>
              <a:cxnLst/>
              <a:rect l="l" t="t" r="r" b="b"/>
              <a:pathLst>
                <a:path w="3146" h="4065" extrusionOk="0">
                  <a:moveTo>
                    <a:pt x="2277" y="1"/>
                  </a:moveTo>
                  <a:cubicBezTo>
                    <a:pt x="2066" y="1"/>
                    <a:pt x="1827" y="70"/>
                    <a:pt x="1575" y="216"/>
                  </a:cubicBezTo>
                  <a:cubicBezTo>
                    <a:pt x="704" y="719"/>
                    <a:pt x="1" y="1936"/>
                    <a:pt x="1" y="2939"/>
                  </a:cubicBezTo>
                  <a:cubicBezTo>
                    <a:pt x="1" y="3653"/>
                    <a:pt x="355" y="4064"/>
                    <a:pt x="872" y="4064"/>
                  </a:cubicBezTo>
                  <a:cubicBezTo>
                    <a:pt x="1084" y="4064"/>
                    <a:pt x="1322" y="3996"/>
                    <a:pt x="1575" y="3851"/>
                  </a:cubicBezTo>
                  <a:cubicBezTo>
                    <a:pt x="2442" y="3347"/>
                    <a:pt x="3146" y="2127"/>
                    <a:pt x="3146" y="1124"/>
                  </a:cubicBezTo>
                  <a:cubicBezTo>
                    <a:pt x="3146" y="413"/>
                    <a:pt x="2792" y="1"/>
                    <a:pt x="22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615900" y="2310675"/>
              <a:ext cx="1371750" cy="953075"/>
            </a:xfrm>
            <a:custGeom>
              <a:avLst/>
              <a:gdLst/>
              <a:ahLst/>
              <a:cxnLst/>
              <a:rect l="l" t="t" r="r" b="b"/>
              <a:pathLst>
                <a:path w="54870" h="38123" extrusionOk="0">
                  <a:moveTo>
                    <a:pt x="54577" y="1"/>
                  </a:moveTo>
                  <a:cubicBezTo>
                    <a:pt x="54505" y="1"/>
                    <a:pt x="54425" y="24"/>
                    <a:pt x="54339" y="74"/>
                  </a:cubicBezTo>
                  <a:lnTo>
                    <a:pt x="530" y="31138"/>
                  </a:lnTo>
                  <a:cubicBezTo>
                    <a:pt x="238" y="31308"/>
                    <a:pt x="0" y="31719"/>
                    <a:pt x="0" y="32060"/>
                  </a:cubicBezTo>
                  <a:lnTo>
                    <a:pt x="0" y="37743"/>
                  </a:lnTo>
                  <a:cubicBezTo>
                    <a:pt x="0" y="37984"/>
                    <a:pt x="119" y="38123"/>
                    <a:pt x="293" y="38123"/>
                  </a:cubicBezTo>
                  <a:cubicBezTo>
                    <a:pt x="364" y="38123"/>
                    <a:pt x="445" y="38099"/>
                    <a:pt x="530" y="38049"/>
                  </a:cubicBezTo>
                  <a:lnTo>
                    <a:pt x="54339" y="6985"/>
                  </a:lnTo>
                  <a:cubicBezTo>
                    <a:pt x="54631" y="6816"/>
                    <a:pt x="54870" y="6404"/>
                    <a:pt x="54870" y="6064"/>
                  </a:cubicBezTo>
                  <a:lnTo>
                    <a:pt x="54870" y="380"/>
                  </a:lnTo>
                  <a:cubicBezTo>
                    <a:pt x="54870" y="139"/>
                    <a:pt x="54750" y="1"/>
                    <a:pt x="545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2488800" y="2427250"/>
              <a:ext cx="399150" cy="270050"/>
            </a:xfrm>
            <a:custGeom>
              <a:avLst/>
              <a:gdLst/>
              <a:ahLst/>
              <a:cxnLst/>
              <a:rect l="l" t="t" r="r" b="b"/>
              <a:pathLst>
                <a:path w="15966" h="10802" extrusionOk="0">
                  <a:moveTo>
                    <a:pt x="15965" y="1"/>
                  </a:moveTo>
                  <a:lnTo>
                    <a:pt x="319" y="9030"/>
                  </a:lnTo>
                  <a:cubicBezTo>
                    <a:pt x="146" y="9132"/>
                    <a:pt x="0" y="9380"/>
                    <a:pt x="0" y="9584"/>
                  </a:cubicBezTo>
                  <a:lnTo>
                    <a:pt x="3" y="10574"/>
                  </a:lnTo>
                  <a:cubicBezTo>
                    <a:pt x="3" y="10718"/>
                    <a:pt x="75" y="10802"/>
                    <a:pt x="178" y="10802"/>
                  </a:cubicBezTo>
                  <a:cubicBezTo>
                    <a:pt x="221" y="10802"/>
                    <a:pt x="269" y="10787"/>
                    <a:pt x="319" y="10758"/>
                  </a:cubicBezTo>
                  <a:lnTo>
                    <a:pt x="15965" y="1727"/>
                  </a:lnTo>
                  <a:lnTo>
                    <a:pt x="1596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2887925" y="2401925"/>
              <a:ext cx="49900" cy="68525"/>
            </a:xfrm>
            <a:custGeom>
              <a:avLst/>
              <a:gdLst/>
              <a:ahLst/>
              <a:cxnLst/>
              <a:rect l="l" t="t" r="r" b="b"/>
              <a:pathLst>
                <a:path w="1996" h="2741" extrusionOk="0">
                  <a:moveTo>
                    <a:pt x="1818" y="1"/>
                  </a:moveTo>
                  <a:cubicBezTo>
                    <a:pt x="1775" y="1"/>
                    <a:pt x="1727" y="15"/>
                    <a:pt x="1676" y="45"/>
                  </a:cubicBezTo>
                  <a:lnTo>
                    <a:pt x="0" y="1014"/>
                  </a:lnTo>
                  <a:lnTo>
                    <a:pt x="0" y="2740"/>
                  </a:lnTo>
                  <a:lnTo>
                    <a:pt x="1676" y="1772"/>
                  </a:lnTo>
                  <a:cubicBezTo>
                    <a:pt x="1850" y="1670"/>
                    <a:pt x="1996" y="1422"/>
                    <a:pt x="1996" y="1221"/>
                  </a:cubicBezTo>
                  <a:lnTo>
                    <a:pt x="1996" y="228"/>
                  </a:lnTo>
                  <a:cubicBezTo>
                    <a:pt x="1996" y="84"/>
                    <a:pt x="1923" y="1"/>
                    <a:pt x="181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2902375" y="2418750"/>
              <a:ext cx="25775" cy="31375"/>
            </a:xfrm>
            <a:custGeom>
              <a:avLst/>
              <a:gdLst/>
              <a:ahLst/>
              <a:cxnLst/>
              <a:rect l="l" t="t" r="r" b="b"/>
              <a:pathLst>
                <a:path w="1031" h="1255" extrusionOk="0">
                  <a:moveTo>
                    <a:pt x="527" y="140"/>
                  </a:moveTo>
                  <a:cubicBezTo>
                    <a:pt x="544" y="140"/>
                    <a:pt x="561" y="143"/>
                    <a:pt x="575" y="153"/>
                  </a:cubicBezTo>
                  <a:cubicBezTo>
                    <a:pt x="640" y="188"/>
                    <a:pt x="677" y="296"/>
                    <a:pt x="677" y="432"/>
                  </a:cubicBezTo>
                  <a:cubicBezTo>
                    <a:pt x="677" y="691"/>
                    <a:pt x="538" y="994"/>
                    <a:pt x="374" y="1088"/>
                  </a:cubicBezTo>
                  <a:cubicBezTo>
                    <a:pt x="342" y="1106"/>
                    <a:pt x="314" y="1115"/>
                    <a:pt x="289" y="1115"/>
                  </a:cubicBezTo>
                  <a:cubicBezTo>
                    <a:pt x="270" y="1115"/>
                    <a:pt x="254" y="1111"/>
                    <a:pt x="238" y="1102"/>
                  </a:cubicBezTo>
                  <a:cubicBezTo>
                    <a:pt x="177" y="1065"/>
                    <a:pt x="139" y="959"/>
                    <a:pt x="139" y="823"/>
                  </a:cubicBezTo>
                  <a:cubicBezTo>
                    <a:pt x="139" y="561"/>
                    <a:pt x="279" y="259"/>
                    <a:pt x="442" y="164"/>
                  </a:cubicBezTo>
                  <a:cubicBezTo>
                    <a:pt x="473" y="147"/>
                    <a:pt x="500" y="140"/>
                    <a:pt x="527" y="140"/>
                  </a:cubicBezTo>
                  <a:close/>
                  <a:moveTo>
                    <a:pt x="527" y="0"/>
                  </a:moveTo>
                  <a:cubicBezTo>
                    <a:pt x="478" y="0"/>
                    <a:pt x="426" y="15"/>
                    <a:pt x="374" y="45"/>
                  </a:cubicBezTo>
                  <a:cubicBezTo>
                    <a:pt x="164" y="167"/>
                    <a:pt x="1" y="507"/>
                    <a:pt x="1" y="823"/>
                  </a:cubicBezTo>
                  <a:cubicBezTo>
                    <a:pt x="1" y="1014"/>
                    <a:pt x="62" y="1160"/>
                    <a:pt x="170" y="1221"/>
                  </a:cubicBezTo>
                  <a:cubicBezTo>
                    <a:pt x="208" y="1242"/>
                    <a:pt x="249" y="1255"/>
                    <a:pt x="289" y="1255"/>
                  </a:cubicBezTo>
                  <a:cubicBezTo>
                    <a:pt x="337" y="1255"/>
                    <a:pt x="391" y="1238"/>
                    <a:pt x="442" y="1207"/>
                  </a:cubicBezTo>
                  <a:cubicBezTo>
                    <a:pt x="568" y="1136"/>
                    <a:pt x="677" y="983"/>
                    <a:pt x="745" y="803"/>
                  </a:cubicBezTo>
                  <a:lnTo>
                    <a:pt x="932" y="864"/>
                  </a:lnTo>
                  <a:cubicBezTo>
                    <a:pt x="939" y="864"/>
                    <a:pt x="946" y="867"/>
                    <a:pt x="952" y="867"/>
                  </a:cubicBezTo>
                  <a:cubicBezTo>
                    <a:pt x="983" y="867"/>
                    <a:pt x="1010" y="847"/>
                    <a:pt x="1021" y="817"/>
                  </a:cubicBezTo>
                  <a:cubicBezTo>
                    <a:pt x="1030" y="779"/>
                    <a:pt x="1010" y="742"/>
                    <a:pt x="972" y="732"/>
                  </a:cubicBezTo>
                  <a:lnTo>
                    <a:pt x="786" y="674"/>
                  </a:lnTo>
                  <a:cubicBezTo>
                    <a:pt x="806" y="592"/>
                    <a:pt x="817" y="511"/>
                    <a:pt x="817" y="432"/>
                  </a:cubicBezTo>
                  <a:cubicBezTo>
                    <a:pt x="817" y="239"/>
                    <a:pt x="755" y="96"/>
                    <a:pt x="646" y="31"/>
                  </a:cubicBezTo>
                  <a:cubicBezTo>
                    <a:pt x="609" y="11"/>
                    <a:pt x="569" y="0"/>
                    <a:pt x="5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1965050" y="2512300"/>
              <a:ext cx="1022600" cy="780275"/>
            </a:xfrm>
            <a:custGeom>
              <a:avLst/>
              <a:gdLst/>
              <a:ahLst/>
              <a:cxnLst/>
              <a:rect l="l" t="t" r="r" b="b"/>
              <a:pathLst>
                <a:path w="40904" h="31211" extrusionOk="0">
                  <a:moveTo>
                    <a:pt x="40611" y="0"/>
                  </a:moveTo>
                  <a:cubicBezTo>
                    <a:pt x="40539" y="0"/>
                    <a:pt x="40458" y="24"/>
                    <a:pt x="40373" y="73"/>
                  </a:cubicBezTo>
                  <a:lnTo>
                    <a:pt x="534" y="23073"/>
                  </a:lnTo>
                  <a:cubicBezTo>
                    <a:pt x="238" y="23243"/>
                    <a:pt x="1" y="23654"/>
                    <a:pt x="1" y="23995"/>
                  </a:cubicBezTo>
                  <a:lnTo>
                    <a:pt x="1" y="30831"/>
                  </a:lnTo>
                  <a:cubicBezTo>
                    <a:pt x="1" y="31072"/>
                    <a:pt x="120" y="31210"/>
                    <a:pt x="295" y="31210"/>
                  </a:cubicBezTo>
                  <a:cubicBezTo>
                    <a:pt x="367" y="31210"/>
                    <a:pt x="448" y="31187"/>
                    <a:pt x="534" y="31137"/>
                  </a:cubicBezTo>
                  <a:lnTo>
                    <a:pt x="40373" y="8137"/>
                  </a:lnTo>
                  <a:cubicBezTo>
                    <a:pt x="40665" y="7968"/>
                    <a:pt x="40904" y="7553"/>
                    <a:pt x="40904" y="7216"/>
                  </a:cubicBezTo>
                  <a:lnTo>
                    <a:pt x="40904" y="379"/>
                  </a:lnTo>
                  <a:cubicBezTo>
                    <a:pt x="40904" y="138"/>
                    <a:pt x="40784" y="0"/>
                    <a:pt x="4061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1840350" y="2208375"/>
              <a:ext cx="1496450" cy="2150975"/>
            </a:xfrm>
            <a:custGeom>
              <a:avLst/>
              <a:gdLst/>
              <a:ahLst/>
              <a:cxnLst/>
              <a:rect l="l" t="t" r="r" b="b"/>
              <a:pathLst>
                <a:path w="59858" h="86039" extrusionOk="0">
                  <a:moveTo>
                    <a:pt x="58874" y="1"/>
                  </a:moveTo>
                  <a:cubicBezTo>
                    <a:pt x="58680" y="1"/>
                    <a:pt x="58482" y="45"/>
                    <a:pt x="58327" y="134"/>
                  </a:cubicBezTo>
                  <a:lnTo>
                    <a:pt x="531" y="33500"/>
                  </a:lnTo>
                  <a:cubicBezTo>
                    <a:pt x="239" y="33669"/>
                    <a:pt x="1" y="34081"/>
                    <a:pt x="1" y="34421"/>
                  </a:cubicBezTo>
                  <a:lnTo>
                    <a:pt x="1" y="85020"/>
                  </a:lnTo>
                  <a:cubicBezTo>
                    <a:pt x="1" y="85360"/>
                    <a:pt x="225" y="85765"/>
                    <a:pt x="501" y="85925"/>
                  </a:cubicBezTo>
                  <a:cubicBezTo>
                    <a:pt x="632" y="86001"/>
                    <a:pt x="805" y="86038"/>
                    <a:pt x="983" y="86038"/>
                  </a:cubicBezTo>
                  <a:cubicBezTo>
                    <a:pt x="1177" y="86038"/>
                    <a:pt x="1376" y="85993"/>
                    <a:pt x="1531" y="85904"/>
                  </a:cubicBezTo>
                  <a:lnTo>
                    <a:pt x="59327" y="52538"/>
                  </a:lnTo>
                  <a:cubicBezTo>
                    <a:pt x="59620" y="52369"/>
                    <a:pt x="59857" y="51957"/>
                    <a:pt x="59857" y="51617"/>
                  </a:cubicBezTo>
                  <a:lnTo>
                    <a:pt x="59857" y="1017"/>
                  </a:lnTo>
                  <a:cubicBezTo>
                    <a:pt x="59857" y="678"/>
                    <a:pt x="59633" y="273"/>
                    <a:pt x="59358" y="113"/>
                  </a:cubicBezTo>
                  <a:cubicBezTo>
                    <a:pt x="59226" y="38"/>
                    <a:pt x="59052" y="1"/>
                    <a:pt x="58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1844275" y="2208350"/>
              <a:ext cx="1492350" cy="861825"/>
            </a:xfrm>
            <a:custGeom>
              <a:avLst/>
              <a:gdLst/>
              <a:ahLst/>
              <a:cxnLst/>
              <a:rect l="l" t="t" r="r" b="b"/>
              <a:pathLst>
                <a:path w="59694" h="34473" extrusionOk="0">
                  <a:moveTo>
                    <a:pt x="58718" y="1"/>
                  </a:moveTo>
                  <a:cubicBezTo>
                    <a:pt x="58523" y="1"/>
                    <a:pt x="58324" y="46"/>
                    <a:pt x="58170" y="135"/>
                  </a:cubicBezTo>
                  <a:lnTo>
                    <a:pt x="374" y="33501"/>
                  </a:lnTo>
                  <a:cubicBezTo>
                    <a:pt x="228" y="33589"/>
                    <a:pt x="99" y="33732"/>
                    <a:pt x="0" y="33898"/>
                  </a:cubicBezTo>
                  <a:lnTo>
                    <a:pt x="997" y="34473"/>
                  </a:lnTo>
                  <a:cubicBezTo>
                    <a:pt x="1095" y="34306"/>
                    <a:pt x="1228" y="34163"/>
                    <a:pt x="1374" y="34075"/>
                  </a:cubicBezTo>
                  <a:lnTo>
                    <a:pt x="59170" y="709"/>
                  </a:lnTo>
                  <a:cubicBezTo>
                    <a:pt x="59255" y="660"/>
                    <a:pt x="59335" y="637"/>
                    <a:pt x="59406" y="637"/>
                  </a:cubicBezTo>
                  <a:cubicBezTo>
                    <a:pt x="59558" y="637"/>
                    <a:pt x="59668" y="743"/>
                    <a:pt x="59694" y="930"/>
                  </a:cubicBezTo>
                  <a:cubicBezTo>
                    <a:pt x="59664" y="610"/>
                    <a:pt x="59456" y="264"/>
                    <a:pt x="59201" y="114"/>
                  </a:cubicBezTo>
                  <a:cubicBezTo>
                    <a:pt x="59070" y="38"/>
                    <a:pt x="58896" y="1"/>
                    <a:pt x="58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1840350" y="3226275"/>
              <a:ext cx="35725" cy="1133050"/>
            </a:xfrm>
            <a:custGeom>
              <a:avLst/>
              <a:gdLst/>
              <a:ahLst/>
              <a:cxnLst/>
              <a:rect l="l" t="t" r="r" b="b"/>
              <a:pathLst>
                <a:path w="1429" h="45322" extrusionOk="0">
                  <a:moveTo>
                    <a:pt x="1429" y="45236"/>
                  </a:moveTo>
                  <a:cubicBezTo>
                    <a:pt x="1425" y="45236"/>
                    <a:pt x="1421" y="45238"/>
                    <a:pt x="1417" y="45240"/>
                  </a:cubicBezTo>
                  <a:lnTo>
                    <a:pt x="1417" y="45240"/>
                  </a:lnTo>
                  <a:cubicBezTo>
                    <a:pt x="1421" y="45239"/>
                    <a:pt x="1425" y="45237"/>
                    <a:pt x="1429" y="45236"/>
                  </a:cubicBezTo>
                  <a:close/>
                  <a:moveTo>
                    <a:pt x="1" y="1"/>
                  </a:moveTo>
                  <a:lnTo>
                    <a:pt x="1" y="44307"/>
                  </a:lnTo>
                  <a:cubicBezTo>
                    <a:pt x="1" y="44644"/>
                    <a:pt x="222" y="45049"/>
                    <a:pt x="501" y="45209"/>
                  </a:cubicBezTo>
                  <a:cubicBezTo>
                    <a:pt x="631" y="45284"/>
                    <a:pt x="804" y="45321"/>
                    <a:pt x="979" y="45321"/>
                  </a:cubicBezTo>
                  <a:cubicBezTo>
                    <a:pt x="1024" y="45321"/>
                    <a:pt x="1069" y="45319"/>
                    <a:pt x="1113" y="45314"/>
                  </a:cubicBezTo>
                  <a:cubicBezTo>
                    <a:pt x="1140" y="45311"/>
                    <a:pt x="1170" y="45307"/>
                    <a:pt x="1194" y="45300"/>
                  </a:cubicBezTo>
                  <a:cubicBezTo>
                    <a:pt x="1211" y="45300"/>
                    <a:pt x="1228" y="45297"/>
                    <a:pt x="1242" y="45290"/>
                  </a:cubicBezTo>
                  <a:cubicBezTo>
                    <a:pt x="1269" y="45290"/>
                    <a:pt x="1292" y="45280"/>
                    <a:pt x="1317" y="45273"/>
                  </a:cubicBezTo>
                  <a:cubicBezTo>
                    <a:pt x="1330" y="45273"/>
                    <a:pt x="1344" y="45266"/>
                    <a:pt x="1354" y="45263"/>
                  </a:cubicBezTo>
                  <a:cubicBezTo>
                    <a:pt x="1374" y="45256"/>
                    <a:pt x="1391" y="45253"/>
                    <a:pt x="1408" y="45242"/>
                  </a:cubicBezTo>
                  <a:cubicBezTo>
                    <a:pt x="1411" y="45242"/>
                    <a:pt x="1414" y="45241"/>
                    <a:pt x="1417" y="45240"/>
                  </a:cubicBezTo>
                  <a:lnTo>
                    <a:pt x="1417" y="45240"/>
                  </a:lnTo>
                  <a:cubicBezTo>
                    <a:pt x="1404" y="45244"/>
                    <a:pt x="1391" y="45246"/>
                    <a:pt x="1378" y="45250"/>
                  </a:cubicBezTo>
                  <a:cubicBezTo>
                    <a:pt x="1374" y="45253"/>
                    <a:pt x="1371" y="45253"/>
                    <a:pt x="1364" y="45253"/>
                  </a:cubicBezTo>
                  <a:cubicBezTo>
                    <a:pt x="1341" y="45259"/>
                    <a:pt x="1320" y="45263"/>
                    <a:pt x="1292" y="45263"/>
                  </a:cubicBezTo>
                  <a:cubicBezTo>
                    <a:pt x="1119" y="45263"/>
                    <a:pt x="1000" y="45120"/>
                    <a:pt x="1000" y="44882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1865350" y="2304775"/>
              <a:ext cx="1471450" cy="2053025"/>
            </a:xfrm>
            <a:custGeom>
              <a:avLst/>
              <a:gdLst/>
              <a:ahLst/>
              <a:cxnLst/>
              <a:rect l="l" t="t" r="r" b="b"/>
              <a:pathLst>
                <a:path w="58858" h="82121" extrusionOk="0">
                  <a:moveTo>
                    <a:pt x="58857" y="0"/>
                  </a:moveTo>
                  <a:lnTo>
                    <a:pt x="16493" y="24458"/>
                  </a:lnTo>
                  <a:cubicBezTo>
                    <a:pt x="16480" y="24466"/>
                    <a:pt x="16467" y="24469"/>
                    <a:pt x="16453" y="24469"/>
                  </a:cubicBezTo>
                  <a:cubicBezTo>
                    <a:pt x="16303" y="24469"/>
                    <a:pt x="16077" y="24074"/>
                    <a:pt x="15853" y="23677"/>
                  </a:cubicBezTo>
                  <a:cubicBezTo>
                    <a:pt x="15627" y="23282"/>
                    <a:pt x="15402" y="22884"/>
                    <a:pt x="15252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1755" y="32969"/>
                    <a:pt x="1462" y="33138"/>
                  </a:cubicBezTo>
                  <a:lnTo>
                    <a:pt x="0" y="33981"/>
                  </a:lnTo>
                  <a:lnTo>
                    <a:pt x="0" y="81742"/>
                  </a:lnTo>
                  <a:cubicBezTo>
                    <a:pt x="0" y="81981"/>
                    <a:pt x="121" y="82121"/>
                    <a:pt x="295" y="82121"/>
                  </a:cubicBezTo>
                  <a:cubicBezTo>
                    <a:pt x="366" y="82121"/>
                    <a:pt x="446" y="82098"/>
                    <a:pt x="531" y="82048"/>
                  </a:cubicBezTo>
                  <a:lnTo>
                    <a:pt x="58327" y="48682"/>
                  </a:lnTo>
                  <a:cubicBezTo>
                    <a:pt x="58620" y="48513"/>
                    <a:pt x="58857" y="48097"/>
                    <a:pt x="58857" y="47761"/>
                  </a:cubicBez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1865350" y="2304775"/>
              <a:ext cx="1471450" cy="936000"/>
            </a:xfrm>
            <a:custGeom>
              <a:avLst/>
              <a:gdLst/>
              <a:ahLst/>
              <a:cxnLst/>
              <a:rect l="l" t="t" r="r" b="b"/>
              <a:pathLst>
                <a:path w="58858" h="37440" extrusionOk="0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6" y="24111"/>
                    <a:pt x="16415" y="23901"/>
                  </a:cubicBezTo>
                  <a:lnTo>
                    <a:pt x="15963" y="23079"/>
                  </a:lnTo>
                  <a:cubicBezTo>
                    <a:pt x="15833" y="22864"/>
                    <a:pt x="15700" y="22779"/>
                    <a:pt x="15554" y="22779"/>
                  </a:cubicBezTo>
                  <a:cubicBezTo>
                    <a:pt x="15448" y="22779"/>
                    <a:pt x="15335" y="22823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2112" y="30694"/>
                    <a:pt x="1993" y="31139"/>
                  </a:cubicBezTo>
                  <a:lnTo>
                    <a:pt x="1622" y="32428"/>
                  </a:lnTo>
                  <a:cubicBezTo>
                    <a:pt x="1483" y="32921"/>
                    <a:pt x="1384" y="33179"/>
                    <a:pt x="1092" y="33349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3257725" y="2276050"/>
              <a:ext cx="33450" cy="43200"/>
            </a:xfrm>
            <a:custGeom>
              <a:avLst/>
              <a:gdLst/>
              <a:ahLst/>
              <a:cxnLst/>
              <a:rect l="l" t="t" r="r" b="b"/>
              <a:pathLst>
                <a:path w="1338" h="1728" extrusionOk="0">
                  <a:moveTo>
                    <a:pt x="967" y="0"/>
                  </a:moveTo>
                  <a:cubicBezTo>
                    <a:pt x="877" y="0"/>
                    <a:pt x="775" y="30"/>
                    <a:pt x="667" y="92"/>
                  </a:cubicBezTo>
                  <a:cubicBezTo>
                    <a:pt x="300" y="303"/>
                    <a:pt x="1" y="823"/>
                    <a:pt x="1" y="1248"/>
                  </a:cubicBezTo>
                  <a:cubicBezTo>
                    <a:pt x="1" y="1552"/>
                    <a:pt x="151" y="1727"/>
                    <a:pt x="370" y="1727"/>
                  </a:cubicBezTo>
                  <a:cubicBezTo>
                    <a:pt x="459" y="1727"/>
                    <a:pt x="560" y="1698"/>
                    <a:pt x="667" y="1635"/>
                  </a:cubicBezTo>
                  <a:cubicBezTo>
                    <a:pt x="1038" y="1422"/>
                    <a:pt x="1337" y="904"/>
                    <a:pt x="1337" y="476"/>
                  </a:cubicBezTo>
                  <a:cubicBezTo>
                    <a:pt x="1337" y="175"/>
                    <a:pt x="1187" y="0"/>
                    <a:pt x="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3197475" y="2310725"/>
              <a:ext cx="33500" cy="43250"/>
            </a:xfrm>
            <a:custGeom>
              <a:avLst/>
              <a:gdLst/>
              <a:ahLst/>
              <a:cxnLst/>
              <a:rect l="l" t="t" r="r" b="b"/>
              <a:pathLst>
                <a:path w="1340" h="1730" extrusionOk="0">
                  <a:moveTo>
                    <a:pt x="970" y="1"/>
                  </a:moveTo>
                  <a:cubicBezTo>
                    <a:pt x="880" y="1"/>
                    <a:pt x="778" y="30"/>
                    <a:pt x="670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3" y="1700"/>
                    <a:pt x="670" y="1639"/>
                  </a:cubicBezTo>
                  <a:cubicBezTo>
                    <a:pt x="1041" y="1425"/>
                    <a:pt x="1340" y="904"/>
                    <a:pt x="1340" y="480"/>
                  </a:cubicBezTo>
                  <a:cubicBezTo>
                    <a:pt x="1340" y="176"/>
                    <a:pt x="118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3137200" y="2345475"/>
              <a:ext cx="33525" cy="43200"/>
            </a:xfrm>
            <a:custGeom>
              <a:avLst/>
              <a:gdLst/>
              <a:ahLst/>
              <a:cxnLst/>
              <a:rect l="l" t="t" r="r" b="b"/>
              <a:pathLst>
                <a:path w="1341" h="1728" extrusionOk="0">
                  <a:moveTo>
                    <a:pt x="971" y="1"/>
                  </a:moveTo>
                  <a:cubicBezTo>
                    <a:pt x="881" y="1"/>
                    <a:pt x="779" y="30"/>
                    <a:pt x="671" y="93"/>
                  </a:cubicBezTo>
                  <a:cubicBezTo>
                    <a:pt x="304" y="303"/>
                    <a:pt x="1" y="824"/>
                    <a:pt x="1" y="1252"/>
                  </a:cubicBezTo>
                  <a:cubicBezTo>
                    <a:pt x="1" y="1553"/>
                    <a:pt x="153" y="1728"/>
                    <a:pt x="372" y="1728"/>
                  </a:cubicBezTo>
                  <a:cubicBezTo>
                    <a:pt x="462" y="1728"/>
                    <a:pt x="564" y="1698"/>
                    <a:pt x="671" y="1636"/>
                  </a:cubicBezTo>
                  <a:cubicBezTo>
                    <a:pt x="1041" y="1422"/>
                    <a:pt x="1341" y="906"/>
                    <a:pt x="1341" y="477"/>
                  </a:cubicBezTo>
                  <a:cubicBezTo>
                    <a:pt x="1341" y="176"/>
                    <a:pt x="1190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1899275" y="3153200"/>
              <a:ext cx="28750" cy="36075"/>
            </a:xfrm>
            <a:custGeom>
              <a:avLst/>
              <a:gdLst/>
              <a:ahLst/>
              <a:cxnLst/>
              <a:rect l="l" t="t" r="r" b="b"/>
              <a:pathLst>
                <a:path w="1150" h="1443" extrusionOk="0">
                  <a:moveTo>
                    <a:pt x="544" y="0"/>
                  </a:moveTo>
                  <a:cubicBezTo>
                    <a:pt x="523" y="0"/>
                    <a:pt x="496" y="24"/>
                    <a:pt x="476" y="58"/>
                  </a:cubicBezTo>
                  <a:lnTo>
                    <a:pt x="24" y="932"/>
                  </a:lnTo>
                  <a:lnTo>
                    <a:pt x="24" y="935"/>
                  </a:lnTo>
                  <a:cubicBezTo>
                    <a:pt x="17" y="945"/>
                    <a:pt x="13" y="956"/>
                    <a:pt x="10" y="966"/>
                  </a:cubicBezTo>
                  <a:cubicBezTo>
                    <a:pt x="10" y="970"/>
                    <a:pt x="7" y="973"/>
                    <a:pt x="7" y="976"/>
                  </a:cubicBezTo>
                  <a:cubicBezTo>
                    <a:pt x="3" y="993"/>
                    <a:pt x="0" y="1006"/>
                    <a:pt x="0" y="1020"/>
                  </a:cubicBezTo>
                  <a:cubicBezTo>
                    <a:pt x="0" y="1037"/>
                    <a:pt x="3" y="1047"/>
                    <a:pt x="7" y="1061"/>
                  </a:cubicBezTo>
                  <a:lnTo>
                    <a:pt x="10" y="1064"/>
                  </a:lnTo>
                  <a:cubicBezTo>
                    <a:pt x="13" y="1075"/>
                    <a:pt x="17" y="1081"/>
                    <a:pt x="24" y="1085"/>
                  </a:cubicBezTo>
                  <a:lnTo>
                    <a:pt x="476" y="1435"/>
                  </a:lnTo>
                  <a:cubicBezTo>
                    <a:pt x="482" y="1439"/>
                    <a:pt x="490" y="1442"/>
                    <a:pt x="496" y="1442"/>
                  </a:cubicBezTo>
                  <a:cubicBezTo>
                    <a:pt x="506" y="1442"/>
                    <a:pt x="513" y="1439"/>
                    <a:pt x="520" y="1435"/>
                  </a:cubicBezTo>
                  <a:cubicBezTo>
                    <a:pt x="540" y="1425"/>
                    <a:pt x="558" y="1401"/>
                    <a:pt x="571" y="1370"/>
                  </a:cubicBezTo>
                  <a:cubicBezTo>
                    <a:pt x="595" y="1312"/>
                    <a:pt x="592" y="1248"/>
                    <a:pt x="564" y="1227"/>
                  </a:cubicBezTo>
                  <a:lnTo>
                    <a:pt x="248" y="983"/>
                  </a:lnTo>
                  <a:lnTo>
                    <a:pt x="1081" y="500"/>
                  </a:lnTo>
                  <a:cubicBezTo>
                    <a:pt x="1118" y="480"/>
                    <a:pt x="1149" y="415"/>
                    <a:pt x="1149" y="358"/>
                  </a:cubicBezTo>
                  <a:cubicBezTo>
                    <a:pt x="1149" y="313"/>
                    <a:pt x="1132" y="286"/>
                    <a:pt x="1105" y="286"/>
                  </a:cubicBezTo>
                  <a:cubicBezTo>
                    <a:pt x="1098" y="286"/>
                    <a:pt x="1091" y="289"/>
                    <a:pt x="1081" y="292"/>
                  </a:cubicBezTo>
                  <a:lnTo>
                    <a:pt x="248" y="775"/>
                  </a:lnTo>
                  <a:lnTo>
                    <a:pt x="564" y="163"/>
                  </a:lnTo>
                  <a:cubicBezTo>
                    <a:pt x="592" y="109"/>
                    <a:pt x="595" y="44"/>
                    <a:pt x="571" y="14"/>
                  </a:cubicBezTo>
                  <a:cubicBezTo>
                    <a:pt x="564" y="7"/>
                    <a:pt x="554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1942100" y="3126950"/>
              <a:ext cx="28675" cy="36050"/>
            </a:xfrm>
            <a:custGeom>
              <a:avLst/>
              <a:gdLst/>
              <a:ahLst/>
              <a:cxnLst/>
              <a:rect l="l" t="t" r="r" b="b"/>
              <a:pathLst>
                <a:path w="1147" h="1442" extrusionOk="0">
                  <a:moveTo>
                    <a:pt x="649" y="0"/>
                  </a:moveTo>
                  <a:cubicBezTo>
                    <a:pt x="626" y="0"/>
                    <a:pt x="596" y="27"/>
                    <a:pt x="575" y="71"/>
                  </a:cubicBezTo>
                  <a:cubicBezTo>
                    <a:pt x="551" y="129"/>
                    <a:pt x="555" y="194"/>
                    <a:pt x="582" y="214"/>
                  </a:cubicBezTo>
                  <a:lnTo>
                    <a:pt x="902" y="459"/>
                  </a:lnTo>
                  <a:lnTo>
                    <a:pt x="65" y="942"/>
                  </a:lnTo>
                  <a:cubicBezTo>
                    <a:pt x="28" y="962"/>
                    <a:pt x="1" y="1027"/>
                    <a:pt x="1" y="1085"/>
                  </a:cubicBezTo>
                  <a:cubicBezTo>
                    <a:pt x="1" y="1129"/>
                    <a:pt x="17" y="1156"/>
                    <a:pt x="42" y="1156"/>
                  </a:cubicBezTo>
                  <a:cubicBezTo>
                    <a:pt x="48" y="1156"/>
                    <a:pt x="58" y="1152"/>
                    <a:pt x="65" y="1149"/>
                  </a:cubicBezTo>
                  <a:lnTo>
                    <a:pt x="902" y="666"/>
                  </a:lnTo>
                  <a:lnTo>
                    <a:pt x="582" y="1278"/>
                  </a:lnTo>
                  <a:cubicBezTo>
                    <a:pt x="555" y="1333"/>
                    <a:pt x="551" y="1400"/>
                    <a:pt x="575" y="1428"/>
                  </a:cubicBezTo>
                  <a:cubicBezTo>
                    <a:pt x="585" y="1438"/>
                    <a:pt x="592" y="1441"/>
                    <a:pt x="602" y="1441"/>
                  </a:cubicBezTo>
                  <a:cubicBezTo>
                    <a:pt x="609" y="1441"/>
                    <a:pt x="619" y="1438"/>
                    <a:pt x="626" y="1435"/>
                  </a:cubicBezTo>
                  <a:cubicBezTo>
                    <a:pt x="643" y="1424"/>
                    <a:pt x="657" y="1408"/>
                    <a:pt x="670" y="1383"/>
                  </a:cubicBezTo>
                  <a:lnTo>
                    <a:pt x="1123" y="513"/>
                  </a:lnTo>
                  <a:lnTo>
                    <a:pt x="1126" y="510"/>
                  </a:lnTo>
                  <a:cubicBezTo>
                    <a:pt x="1129" y="499"/>
                    <a:pt x="1132" y="490"/>
                    <a:pt x="1136" y="476"/>
                  </a:cubicBezTo>
                  <a:cubicBezTo>
                    <a:pt x="1139" y="473"/>
                    <a:pt x="1139" y="469"/>
                    <a:pt x="1139" y="465"/>
                  </a:cubicBezTo>
                  <a:cubicBezTo>
                    <a:pt x="1143" y="452"/>
                    <a:pt x="1146" y="435"/>
                    <a:pt x="1146" y="421"/>
                  </a:cubicBezTo>
                  <a:cubicBezTo>
                    <a:pt x="1146" y="408"/>
                    <a:pt x="1143" y="394"/>
                    <a:pt x="1139" y="384"/>
                  </a:cubicBezTo>
                  <a:cubicBezTo>
                    <a:pt x="1139" y="380"/>
                    <a:pt x="1139" y="377"/>
                    <a:pt x="1136" y="377"/>
                  </a:cubicBezTo>
                  <a:cubicBezTo>
                    <a:pt x="1132" y="371"/>
                    <a:pt x="1129" y="363"/>
                    <a:pt x="1126" y="357"/>
                  </a:cubicBezTo>
                  <a:lnTo>
                    <a:pt x="1123" y="357"/>
                  </a:lnTo>
                  <a:lnTo>
                    <a:pt x="670" y="10"/>
                  </a:lnTo>
                  <a:cubicBezTo>
                    <a:pt x="663" y="3"/>
                    <a:pt x="657" y="0"/>
                    <a:pt x="649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1987650" y="3089525"/>
              <a:ext cx="25875" cy="51625"/>
            </a:xfrm>
            <a:custGeom>
              <a:avLst/>
              <a:gdLst/>
              <a:ahLst/>
              <a:cxnLst/>
              <a:rect l="l" t="t" r="r" b="b"/>
              <a:pathLst>
                <a:path w="1035" h="2065" extrusionOk="0">
                  <a:moveTo>
                    <a:pt x="956" y="1"/>
                  </a:moveTo>
                  <a:cubicBezTo>
                    <a:pt x="942" y="1"/>
                    <a:pt x="922" y="15"/>
                    <a:pt x="912" y="45"/>
                  </a:cubicBezTo>
                  <a:lnTo>
                    <a:pt x="796" y="324"/>
                  </a:lnTo>
                  <a:lnTo>
                    <a:pt x="765" y="324"/>
                  </a:lnTo>
                  <a:cubicBezTo>
                    <a:pt x="578" y="324"/>
                    <a:pt x="357" y="511"/>
                    <a:pt x="205" y="830"/>
                  </a:cubicBezTo>
                  <a:cubicBezTo>
                    <a:pt x="1" y="1269"/>
                    <a:pt x="1" y="1789"/>
                    <a:pt x="205" y="1987"/>
                  </a:cubicBezTo>
                  <a:cubicBezTo>
                    <a:pt x="263" y="2041"/>
                    <a:pt x="324" y="2064"/>
                    <a:pt x="395" y="2064"/>
                  </a:cubicBezTo>
                  <a:cubicBezTo>
                    <a:pt x="453" y="2064"/>
                    <a:pt x="517" y="2044"/>
                    <a:pt x="582" y="2010"/>
                  </a:cubicBezTo>
                  <a:cubicBezTo>
                    <a:pt x="718" y="1932"/>
                    <a:pt x="854" y="1772"/>
                    <a:pt x="956" y="1554"/>
                  </a:cubicBezTo>
                  <a:cubicBezTo>
                    <a:pt x="983" y="1497"/>
                    <a:pt x="983" y="1432"/>
                    <a:pt x="956" y="1408"/>
                  </a:cubicBezTo>
                  <a:cubicBezTo>
                    <a:pt x="949" y="1402"/>
                    <a:pt x="939" y="1398"/>
                    <a:pt x="933" y="1398"/>
                  </a:cubicBezTo>
                  <a:cubicBezTo>
                    <a:pt x="908" y="1398"/>
                    <a:pt x="881" y="1422"/>
                    <a:pt x="861" y="1463"/>
                  </a:cubicBezTo>
                  <a:cubicBezTo>
                    <a:pt x="749" y="1701"/>
                    <a:pt x="582" y="1844"/>
                    <a:pt x="443" y="1844"/>
                  </a:cubicBezTo>
                  <a:cubicBezTo>
                    <a:pt x="388" y="1844"/>
                    <a:pt x="341" y="1827"/>
                    <a:pt x="300" y="1786"/>
                  </a:cubicBezTo>
                  <a:cubicBezTo>
                    <a:pt x="147" y="1636"/>
                    <a:pt x="147" y="1248"/>
                    <a:pt x="300" y="922"/>
                  </a:cubicBezTo>
                  <a:cubicBezTo>
                    <a:pt x="412" y="691"/>
                    <a:pt x="569" y="551"/>
                    <a:pt x="708" y="545"/>
                  </a:cubicBezTo>
                  <a:lnTo>
                    <a:pt x="708" y="545"/>
                  </a:lnTo>
                  <a:lnTo>
                    <a:pt x="619" y="755"/>
                  </a:lnTo>
                  <a:cubicBezTo>
                    <a:pt x="602" y="799"/>
                    <a:pt x="613" y="844"/>
                    <a:pt x="636" y="844"/>
                  </a:cubicBezTo>
                  <a:cubicBezTo>
                    <a:pt x="643" y="844"/>
                    <a:pt x="647" y="840"/>
                    <a:pt x="654" y="837"/>
                  </a:cubicBezTo>
                  <a:lnTo>
                    <a:pt x="994" y="616"/>
                  </a:lnTo>
                  <a:cubicBezTo>
                    <a:pt x="1017" y="600"/>
                    <a:pt x="1035" y="559"/>
                    <a:pt x="1030" y="521"/>
                  </a:cubicBezTo>
                  <a:lnTo>
                    <a:pt x="983" y="35"/>
                  </a:lnTo>
                  <a:cubicBezTo>
                    <a:pt x="980" y="11"/>
                    <a:pt x="969" y="1"/>
                    <a:pt x="956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2221475" y="2895150"/>
              <a:ext cx="23575" cy="46700"/>
            </a:xfrm>
            <a:custGeom>
              <a:avLst/>
              <a:gdLst/>
              <a:ahLst/>
              <a:cxnLst/>
              <a:rect l="l" t="t" r="r" b="b"/>
              <a:pathLst>
                <a:path w="943" h="1868" extrusionOk="0">
                  <a:moveTo>
                    <a:pt x="874" y="0"/>
                  </a:moveTo>
                  <a:cubicBezTo>
                    <a:pt x="841" y="0"/>
                    <a:pt x="803" y="31"/>
                    <a:pt x="775" y="89"/>
                  </a:cubicBezTo>
                  <a:lnTo>
                    <a:pt x="469" y="732"/>
                  </a:lnTo>
                  <a:lnTo>
                    <a:pt x="167" y="439"/>
                  </a:lnTo>
                  <a:cubicBezTo>
                    <a:pt x="157" y="432"/>
                    <a:pt x="147" y="426"/>
                    <a:pt x="133" y="426"/>
                  </a:cubicBezTo>
                  <a:cubicBezTo>
                    <a:pt x="102" y="426"/>
                    <a:pt x="61" y="460"/>
                    <a:pt x="38" y="514"/>
                  </a:cubicBezTo>
                  <a:cubicBezTo>
                    <a:pt x="0" y="592"/>
                    <a:pt x="0" y="680"/>
                    <a:pt x="38" y="714"/>
                  </a:cubicBezTo>
                  <a:lnTo>
                    <a:pt x="340" y="1007"/>
                  </a:lnTo>
                  <a:lnTo>
                    <a:pt x="38" y="1653"/>
                  </a:lnTo>
                  <a:cubicBezTo>
                    <a:pt x="0" y="1728"/>
                    <a:pt x="0" y="1819"/>
                    <a:pt x="38" y="1853"/>
                  </a:cubicBezTo>
                  <a:cubicBezTo>
                    <a:pt x="45" y="1863"/>
                    <a:pt x="58" y="1867"/>
                    <a:pt x="69" y="1867"/>
                  </a:cubicBezTo>
                  <a:cubicBezTo>
                    <a:pt x="79" y="1867"/>
                    <a:pt x="92" y="1863"/>
                    <a:pt x="102" y="1857"/>
                  </a:cubicBezTo>
                  <a:cubicBezTo>
                    <a:pt x="127" y="1843"/>
                    <a:pt x="150" y="1816"/>
                    <a:pt x="167" y="1778"/>
                  </a:cubicBezTo>
                  <a:lnTo>
                    <a:pt x="469" y="1133"/>
                  </a:lnTo>
                  <a:lnTo>
                    <a:pt x="775" y="1425"/>
                  </a:lnTo>
                  <a:cubicBezTo>
                    <a:pt x="786" y="1435"/>
                    <a:pt x="796" y="1439"/>
                    <a:pt x="810" y="1439"/>
                  </a:cubicBezTo>
                  <a:cubicBezTo>
                    <a:pt x="820" y="1439"/>
                    <a:pt x="830" y="1439"/>
                    <a:pt x="841" y="1432"/>
                  </a:cubicBezTo>
                  <a:cubicBezTo>
                    <a:pt x="864" y="1419"/>
                    <a:pt x="888" y="1391"/>
                    <a:pt x="905" y="1350"/>
                  </a:cubicBezTo>
                  <a:cubicBezTo>
                    <a:pt x="943" y="1276"/>
                    <a:pt x="943" y="1187"/>
                    <a:pt x="905" y="1149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3" y="137"/>
                    <a:pt x="943" y="48"/>
                    <a:pt x="905" y="14"/>
                  </a:cubicBezTo>
                  <a:cubicBezTo>
                    <a:pt x="894" y="4"/>
                    <a:pt x="885" y="0"/>
                    <a:pt x="87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2039925" y="2368575"/>
              <a:ext cx="1222100" cy="751125"/>
            </a:xfrm>
            <a:custGeom>
              <a:avLst/>
              <a:gdLst/>
              <a:ahLst/>
              <a:cxnLst/>
              <a:rect l="l" t="t" r="r" b="b"/>
              <a:pathLst>
                <a:path w="48884" h="30045" extrusionOk="0">
                  <a:moveTo>
                    <a:pt x="48587" y="1"/>
                  </a:moveTo>
                  <a:cubicBezTo>
                    <a:pt x="48516" y="1"/>
                    <a:pt x="48435" y="24"/>
                    <a:pt x="48349" y="73"/>
                  </a:cubicBezTo>
                  <a:lnTo>
                    <a:pt x="531" y="27666"/>
                  </a:lnTo>
                  <a:cubicBezTo>
                    <a:pt x="238" y="27836"/>
                    <a:pt x="0" y="28250"/>
                    <a:pt x="0" y="28587"/>
                  </a:cubicBezTo>
                  <a:lnTo>
                    <a:pt x="0" y="29665"/>
                  </a:lnTo>
                  <a:cubicBezTo>
                    <a:pt x="0" y="29906"/>
                    <a:pt x="120" y="30044"/>
                    <a:pt x="293" y="30044"/>
                  </a:cubicBezTo>
                  <a:cubicBezTo>
                    <a:pt x="365" y="30044"/>
                    <a:pt x="445" y="30021"/>
                    <a:pt x="531" y="29971"/>
                  </a:cubicBezTo>
                  <a:lnTo>
                    <a:pt x="48349" y="2378"/>
                  </a:lnTo>
                  <a:cubicBezTo>
                    <a:pt x="48645" y="2208"/>
                    <a:pt x="48883" y="1797"/>
                    <a:pt x="48883" y="1457"/>
                  </a:cubicBezTo>
                  <a:lnTo>
                    <a:pt x="48883" y="379"/>
                  </a:lnTo>
                  <a:cubicBezTo>
                    <a:pt x="48883" y="140"/>
                    <a:pt x="48763" y="1"/>
                    <a:pt x="485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3224325" y="2383975"/>
              <a:ext cx="30625" cy="43900"/>
            </a:xfrm>
            <a:custGeom>
              <a:avLst/>
              <a:gdLst/>
              <a:ahLst/>
              <a:cxnLst/>
              <a:rect l="l" t="t" r="r" b="b"/>
              <a:pathLst>
                <a:path w="1225" h="1756" extrusionOk="0">
                  <a:moveTo>
                    <a:pt x="633" y="11"/>
                  </a:moveTo>
                  <a:cubicBezTo>
                    <a:pt x="647" y="11"/>
                    <a:pt x="654" y="14"/>
                    <a:pt x="660" y="28"/>
                  </a:cubicBezTo>
                  <a:lnTo>
                    <a:pt x="800" y="324"/>
                  </a:lnTo>
                  <a:cubicBezTo>
                    <a:pt x="807" y="339"/>
                    <a:pt x="820" y="349"/>
                    <a:pt x="835" y="349"/>
                  </a:cubicBezTo>
                  <a:cubicBezTo>
                    <a:pt x="840" y="349"/>
                    <a:pt x="846" y="347"/>
                    <a:pt x="851" y="345"/>
                  </a:cubicBezTo>
                  <a:lnTo>
                    <a:pt x="1164" y="226"/>
                  </a:lnTo>
                  <a:cubicBezTo>
                    <a:pt x="1168" y="223"/>
                    <a:pt x="1173" y="222"/>
                    <a:pt x="1177" y="222"/>
                  </a:cubicBezTo>
                  <a:cubicBezTo>
                    <a:pt x="1184" y="222"/>
                    <a:pt x="1191" y="226"/>
                    <a:pt x="1198" y="232"/>
                  </a:cubicBezTo>
                  <a:cubicBezTo>
                    <a:pt x="1211" y="249"/>
                    <a:pt x="1214" y="290"/>
                    <a:pt x="1190" y="337"/>
                  </a:cubicBezTo>
                  <a:lnTo>
                    <a:pt x="966" y="759"/>
                  </a:lnTo>
                  <a:cubicBezTo>
                    <a:pt x="949" y="789"/>
                    <a:pt x="942" y="820"/>
                    <a:pt x="946" y="844"/>
                  </a:cubicBezTo>
                  <a:lnTo>
                    <a:pt x="1000" y="1228"/>
                  </a:lnTo>
                  <a:cubicBezTo>
                    <a:pt x="1007" y="1269"/>
                    <a:pt x="983" y="1313"/>
                    <a:pt x="960" y="1337"/>
                  </a:cubicBezTo>
                  <a:cubicBezTo>
                    <a:pt x="948" y="1351"/>
                    <a:pt x="937" y="1358"/>
                    <a:pt x="926" y="1358"/>
                  </a:cubicBezTo>
                  <a:cubicBezTo>
                    <a:pt x="923" y="1358"/>
                    <a:pt x="921" y="1358"/>
                    <a:pt x="919" y="1357"/>
                  </a:cubicBezTo>
                  <a:lnTo>
                    <a:pt x="640" y="1324"/>
                  </a:lnTo>
                  <a:cubicBezTo>
                    <a:pt x="619" y="1324"/>
                    <a:pt x="596" y="1334"/>
                    <a:pt x="579" y="1357"/>
                  </a:cubicBezTo>
                  <a:lnTo>
                    <a:pt x="300" y="1715"/>
                  </a:lnTo>
                  <a:cubicBezTo>
                    <a:pt x="284" y="1736"/>
                    <a:pt x="265" y="1747"/>
                    <a:pt x="250" y="1747"/>
                  </a:cubicBezTo>
                  <a:cubicBezTo>
                    <a:pt x="246" y="1747"/>
                    <a:pt x="242" y="1746"/>
                    <a:pt x="239" y="1745"/>
                  </a:cubicBezTo>
                  <a:cubicBezTo>
                    <a:pt x="225" y="1738"/>
                    <a:pt x="215" y="1715"/>
                    <a:pt x="219" y="1684"/>
                  </a:cubicBezTo>
                  <a:lnTo>
                    <a:pt x="273" y="1238"/>
                  </a:lnTo>
                  <a:cubicBezTo>
                    <a:pt x="276" y="1211"/>
                    <a:pt x="269" y="1184"/>
                    <a:pt x="252" y="1174"/>
                  </a:cubicBezTo>
                  <a:lnTo>
                    <a:pt x="28" y="1011"/>
                  </a:lnTo>
                  <a:cubicBezTo>
                    <a:pt x="18" y="1004"/>
                    <a:pt x="11" y="987"/>
                    <a:pt x="11" y="970"/>
                  </a:cubicBezTo>
                  <a:cubicBezTo>
                    <a:pt x="11" y="929"/>
                    <a:pt x="31" y="885"/>
                    <a:pt x="62" y="861"/>
                  </a:cubicBezTo>
                  <a:lnTo>
                    <a:pt x="375" y="620"/>
                  </a:lnTo>
                  <a:cubicBezTo>
                    <a:pt x="395" y="606"/>
                    <a:pt x="412" y="579"/>
                    <a:pt x="423" y="549"/>
                  </a:cubicBezTo>
                  <a:lnTo>
                    <a:pt x="561" y="89"/>
                  </a:lnTo>
                  <a:cubicBezTo>
                    <a:pt x="575" y="42"/>
                    <a:pt x="610" y="11"/>
                    <a:pt x="633" y="11"/>
                  </a:cubicBezTo>
                  <a:close/>
                  <a:moveTo>
                    <a:pt x="636" y="1"/>
                  </a:moveTo>
                  <a:cubicBezTo>
                    <a:pt x="634" y="1"/>
                    <a:pt x="632" y="1"/>
                    <a:pt x="630" y="1"/>
                  </a:cubicBezTo>
                  <a:cubicBezTo>
                    <a:pt x="599" y="1"/>
                    <a:pt x="565" y="39"/>
                    <a:pt x="552" y="86"/>
                  </a:cubicBezTo>
                  <a:lnTo>
                    <a:pt x="412" y="545"/>
                  </a:lnTo>
                  <a:cubicBezTo>
                    <a:pt x="402" y="572"/>
                    <a:pt x="385" y="599"/>
                    <a:pt x="368" y="613"/>
                  </a:cubicBezTo>
                  <a:lnTo>
                    <a:pt x="55" y="855"/>
                  </a:lnTo>
                  <a:cubicBezTo>
                    <a:pt x="18" y="882"/>
                    <a:pt x="1" y="932"/>
                    <a:pt x="1" y="970"/>
                  </a:cubicBezTo>
                  <a:cubicBezTo>
                    <a:pt x="1" y="990"/>
                    <a:pt x="7" y="1011"/>
                    <a:pt x="21" y="1018"/>
                  </a:cubicBezTo>
                  <a:lnTo>
                    <a:pt x="249" y="1181"/>
                  </a:lnTo>
                  <a:cubicBezTo>
                    <a:pt x="259" y="1191"/>
                    <a:pt x="266" y="1211"/>
                    <a:pt x="263" y="1238"/>
                  </a:cubicBezTo>
                  <a:lnTo>
                    <a:pt x="208" y="1684"/>
                  </a:lnTo>
                  <a:cubicBezTo>
                    <a:pt x="205" y="1718"/>
                    <a:pt x="215" y="1745"/>
                    <a:pt x="235" y="1756"/>
                  </a:cubicBezTo>
                  <a:lnTo>
                    <a:pt x="249" y="1756"/>
                  </a:lnTo>
                  <a:cubicBezTo>
                    <a:pt x="269" y="1756"/>
                    <a:pt x="290" y="1745"/>
                    <a:pt x="307" y="1721"/>
                  </a:cubicBezTo>
                  <a:lnTo>
                    <a:pt x="586" y="1365"/>
                  </a:lnTo>
                  <a:cubicBezTo>
                    <a:pt x="602" y="1344"/>
                    <a:pt x="623" y="1334"/>
                    <a:pt x="636" y="1334"/>
                  </a:cubicBezTo>
                  <a:lnTo>
                    <a:pt x="915" y="1368"/>
                  </a:lnTo>
                  <a:cubicBezTo>
                    <a:pt x="918" y="1369"/>
                    <a:pt x="921" y="1369"/>
                    <a:pt x="924" y="1369"/>
                  </a:cubicBezTo>
                  <a:cubicBezTo>
                    <a:pt x="939" y="1369"/>
                    <a:pt x="955" y="1362"/>
                    <a:pt x="966" y="1348"/>
                  </a:cubicBezTo>
                  <a:cubicBezTo>
                    <a:pt x="994" y="1320"/>
                    <a:pt x="1017" y="1273"/>
                    <a:pt x="1010" y="1228"/>
                  </a:cubicBezTo>
                  <a:lnTo>
                    <a:pt x="956" y="844"/>
                  </a:lnTo>
                  <a:cubicBezTo>
                    <a:pt x="953" y="820"/>
                    <a:pt x="960" y="789"/>
                    <a:pt x="973" y="766"/>
                  </a:cubicBezTo>
                  <a:lnTo>
                    <a:pt x="1201" y="341"/>
                  </a:lnTo>
                  <a:cubicBezTo>
                    <a:pt x="1225" y="297"/>
                    <a:pt x="1225" y="249"/>
                    <a:pt x="1204" y="226"/>
                  </a:cubicBezTo>
                  <a:cubicBezTo>
                    <a:pt x="1197" y="216"/>
                    <a:pt x="1188" y="212"/>
                    <a:pt x="1177" y="212"/>
                  </a:cubicBezTo>
                  <a:cubicBezTo>
                    <a:pt x="1171" y="212"/>
                    <a:pt x="1166" y="213"/>
                    <a:pt x="1160" y="215"/>
                  </a:cubicBezTo>
                  <a:lnTo>
                    <a:pt x="847" y="334"/>
                  </a:lnTo>
                  <a:cubicBezTo>
                    <a:pt x="842" y="336"/>
                    <a:pt x="837" y="337"/>
                    <a:pt x="833" y="337"/>
                  </a:cubicBezTo>
                  <a:cubicBezTo>
                    <a:pt x="823" y="337"/>
                    <a:pt x="815" y="332"/>
                    <a:pt x="810" y="320"/>
                  </a:cubicBezTo>
                  <a:lnTo>
                    <a:pt x="667" y="25"/>
                  </a:lnTo>
                  <a:cubicBezTo>
                    <a:pt x="661" y="10"/>
                    <a:pt x="650" y="1"/>
                    <a:pt x="6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3272350" y="2336300"/>
              <a:ext cx="47975" cy="30800"/>
            </a:xfrm>
            <a:custGeom>
              <a:avLst/>
              <a:gdLst/>
              <a:ahLst/>
              <a:cxnLst/>
              <a:rect l="l" t="t" r="r" b="b"/>
              <a:pathLst>
                <a:path w="1919" h="1232" extrusionOk="0">
                  <a:moveTo>
                    <a:pt x="1708" y="1"/>
                  </a:moveTo>
                  <a:cubicBezTo>
                    <a:pt x="1677" y="1"/>
                    <a:pt x="1646" y="8"/>
                    <a:pt x="1615" y="24"/>
                  </a:cubicBezTo>
                  <a:lnTo>
                    <a:pt x="120" y="888"/>
                  </a:lnTo>
                  <a:cubicBezTo>
                    <a:pt x="32" y="939"/>
                    <a:pt x="1" y="1052"/>
                    <a:pt x="52" y="1140"/>
                  </a:cubicBezTo>
                  <a:cubicBezTo>
                    <a:pt x="85" y="1201"/>
                    <a:pt x="147" y="1232"/>
                    <a:pt x="211" y="1232"/>
                  </a:cubicBezTo>
                  <a:cubicBezTo>
                    <a:pt x="242" y="1232"/>
                    <a:pt x="276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7" y="93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3272350" y="2357900"/>
              <a:ext cx="47975" cy="30875"/>
            </a:xfrm>
            <a:custGeom>
              <a:avLst/>
              <a:gdLst/>
              <a:ahLst/>
              <a:cxnLst/>
              <a:rect l="l" t="t" r="r" b="b"/>
              <a:pathLst>
                <a:path w="1919" h="1235" extrusionOk="0">
                  <a:moveTo>
                    <a:pt x="1708" y="1"/>
                  </a:moveTo>
                  <a:cubicBezTo>
                    <a:pt x="1677" y="1"/>
                    <a:pt x="1646" y="7"/>
                    <a:pt x="1615" y="24"/>
                  </a:cubicBezTo>
                  <a:lnTo>
                    <a:pt x="120" y="891"/>
                  </a:lnTo>
                  <a:cubicBezTo>
                    <a:pt x="32" y="942"/>
                    <a:pt x="1" y="1054"/>
                    <a:pt x="52" y="1143"/>
                  </a:cubicBezTo>
                  <a:cubicBezTo>
                    <a:pt x="85" y="1200"/>
                    <a:pt x="147" y="1234"/>
                    <a:pt x="211" y="1234"/>
                  </a:cubicBezTo>
                  <a:cubicBezTo>
                    <a:pt x="242" y="1234"/>
                    <a:pt x="276" y="1225"/>
                    <a:pt x="303" y="1207"/>
                  </a:cubicBezTo>
                  <a:lnTo>
                    <a:pt x="1799" y="343"/>
                  </a:lnTo>
                  <a:cubicBezTo>
                    <a:pt x="1888" y="293"/>
                    <a:pt x="1918" y="180"/>
                    <a:pt x="1867" y="92"/>
                  </a:cubicBezTo>
                  <a:cubicBezTo>
                    <a:pt x="1833" y="34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272350" y="2379475"/>
              <a:ext cx="47975" cy="30875"/>
            </a:xfrm>
            <a:custGeom>
              <a:avLst/>
              <a:gdLst/>
              <a:ahLst/>
              <a:cxnLst/>
              <a:rect l="l" t="t" r="r" b="b"/>
              <a:pathLst>
                <a:path w="1919" h="1235" extrusionOk="0">
                  <a:moveTo>
                    <a:pt x="1708" y="1"/>
                  </a:moveTo>
                  <a:cubicBezTo>
                    <a:pt x="1677" y="1"/>
                    <a:pt x="1646" y="11"/>
                    <a:pt x="1615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5" y="1201"/>
                    <a:pt x="147" y="1235"/>
                    <a:pt x="211" y="1235"/>
                  </a:cubicBezTo>
                  <a:cubicBezTo>
                    <a:pt x="242" y="1235"/>
                    <a:pt x="276" y="1228"/>
                    <a:pt x="303" y="1211"/>
                  </a:cubicBezTo>
                  <a:lnTo>
                    <a:pt x="1799" y="344"/>
                  </a:lnTo>
                  <a:cubicBezTo>
                    <a:pt x="1888" y="296"/>
                    <a:pt x="1918" y="181"/>
                    <a:pt x="1867" y="92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1840350" y="3139925"/>
              <a:ext cx="25025" cy="100850"/>
            </a:xfrm>
            <a:custGeom>
              <a:avLst/>
              <a:gdLst/>
              <a:ahLst/>
              <a:cxnLst/>
              <a:rect l="l" t="t" r="r" b="b"/>
              <a:pathLst>
                <a:path w="1001" h="4034" extrusionOk="0">
                  <a:moveTo>
                    <a:pt x="1" y="1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1915150" y="3304200"/>
              <a:ext cx="299300" cy="967500"/>
            </a:xfrm>
            <a:custGeom>
              <a:avLst/>
              <a:gdLst/>
              <a:ahLst/>
              <a:cxnLst/>
              <a:rect l="l" t="t" r="r" b="b"/>
              <a:pathLst>
                <a:path w="11972" h="38700" extrusionOk="0">
                  <a:moveTo>
                    <a:pt x="11678" y="0"/>
                  </a:moveTo>
                  <a:cubicBezTo>
                    <a:pt x="11606" y="0"/>
                    <a:pt x="11526" y="24"/>
                    <a:pt x="11441" y="73"/>
                  </a:cubicBezTo>
                  <a:lnTo>
                    <a:pt x="531" y="6369"/>
                  </a:lnTo>
                  <a:cubicBezTo>
                    <a:pt x="238" y="6540"/>
                    <a:pt x="1" y="6954"/>
                    <a:pt x="1" y="7291"/>
                  </a:cubicBezTo>
                  <a:lnTo>
                    <a:pt x="1" y="38321"/>
                  </a:lnTo>
                  <a:cubicBezTo>
                    <a:pt x="1" y="38560"/>
                    <a:pt x="121" y="38700"/>
                    <a:pt x="295" y="38700"/>
                  </a:cubicBezTo>
                  <a:cubicBezTo>
                    <a:pt x="366" y="38700"/>
                    <a:pt x="446" y="38676"/>
                    <a:pt x="531" y="38627"/>
                  </a:cubicBezTo>
                  <a:lnTo>
                    <a:pt x="11441" y="32327"/>
                  </a:lnTo>
                  <a:cubicBezTo>
                    <a:pt x="11733" y="32161"/>
                    <a:pt x="11972" y="31745"/>
                    <a:pt x="11972" y="31409"/>
                  </a:cubicBezTo>
                  <a:lnTo>
                    <a:pt x="11972" y="379"/>
                  </a:lnTo>
                  <a:cubicBezTo>
                    <a:pt x="11972" y="140"/>
                    <a:pt x="11852" y="0"/>
                    <a:pt x="1167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1965050" y="3390500"/>
              <a:ext cx="199500" cy="132525"/>
            </a:xfrm>
            <a:custGeom>
              <a:avLst/>
              <a:gdLst/>
              <a:ahLst/>
              <a:cxnLst/>
              <a:rect l="l" t="t" r="r" b="b"/>
              <a:pathLst>
                <a:path w="7980" h="5301" extrusionOk="0">
                  <a:moveTo>
                    <a:pt x="7697" y="0"/>
                  </a:moveTo>
                  <a:cubicBezTo>
                    <a:pt x="7623" y="0"/>
                    <a:pt x="7539" y="24"/>
                    <a:pt x="7449" y="75"/>
                  </a:cubicBezTo>
                  <a:lnTo>
                    <a:pt x="531" y="4070"/>
                  </a:lnTo>
                  <a:cubicBezTo>
                    <a:pt x="238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1" y="5300"/>
                  </a:cubicBezTo>
                  <a:cubicBezTo>
                    <a:pt x="355" y="5300"/>
                    <a:pt x="441" y="5275"/>
                    <a:pt x="531" y="5222"/>
                  </a:cubicBezTo>
                  <a:lnTo>
                    <a:pt x="7449" y="1228"/>
                  </a:lnTo>
                  <a:cubicBezTo>
                    <a:pt x="7742" y="1058"/>
                    <a:pt x="7980" y="664"/>
                    <a:pt x="7980" y="347"/>
                  </a:cubicBezTo>
                  <a:cubicBezTo>
                    <a:pt x="7980" y="125"/>
                    <a:pt x="7865" y="0"/>
                    <a:pt x="76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1965050" y="3546650"/>
              <a:ext cx="24925" cy="36200"/>
            </a:xfrm>
            <a:custGeom>
              <a:avLst/>
              <a:gdLst/>
              <a:ahLst/>
              <a:cxnLst/>
              <a:rect l="l" t="t" r="r" b="b"/>
              <a:pathLst>
                <a:path w="997" h="1448" extrusionOk="0">
                  <a:moveTo>
                    <a:pt x="820" y="1"/>
                  </a:moveTo>
                  <a:cubicBezTo>
                    <a:pt x="777" y="1"/>
                    <a:pt x="729" y="15"/>
                    <a:pt x="677" y="44"/>
                  </a:cubicBezTo>
                  <a:lnTo>
                    <a:pt x="320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3" y="1095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014925" y="3448075"/>
              <a:ext cx="149625" cy="103725"/>
            </a:xfrm>
            <a:custGeom>
              <a:avLst/>
              <a:gdLst/>
              <a:ahLst/>
              <a:cxnLst/>
              <a:rect l="l" t="t" r="r" b="b"/>
              <a:pathLst>
                <a:path w="5985" h="4149" extrusionOk="0">
                  <a:moveTo>
                    <a:pt x="5703" y="1"/>
                  </a:moveTo>
                  <a:cubicBezTo>
                    <a:pt x="5628" y="1"/>
                    <a:pt x="5544" y="25"/>
                    <a:pt x="5454" y="77"/>
                  </a:cubicBezTo>
                  <a:lnTo>
                    <a:pt x="531" y="2919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2" y="4124"/>
                    <a:pt x="531" y="4072"/>
                  </a:cubicBezTo>
                  <a:lnTo>
                    <a:pt x="5454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1965050" y="3604300"/>
              <a:ext cx="24925" cy="36175"/>
            </a:xfrm>
            <a:custGeom>
              <a:avLst/>
              <a:gdLst/>
              <a:ahLst/>
              <a:cxnLst/>
              <a:rect l="l" t="t" r="r" b="b"/>
              <a:pathLst>
                <a:path w="997" h="1447" extrusionOk="0">
                  <a:moveTo>
                    <a:pt x="819" y="0"/>
                  </a:moveTo>
                  <a:cubicBezTo>
                    <a:pt x="776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0" y="1196"/>
                  </a:lnTo>
                  <a:cubicBezTo>
                    <a:pt x="853" y="1094"/>
                    <a:pt x="996" y="846"/>
                    <a:pt x="996" y="645"/>
                  </a:cubicBezTo>
                  <a:lnTo>
                    <a:pt x="996" y="227"/>
                  </a:lnTo>
                  <a:cubicBezTo>
                    <a:pt x="996" y="84"/>
                    <a:pt x="924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2014925" y="3505775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1"/>
                  </a:moveTo>
                  <a:cubicBezTo>
                    <a:pt x="5630" y="1"/>
                    <a:pt x="5545" y="25"/>
                    <a:pt x="5454" y="78"/>
                  </a:cubicBezTo>
                  <a:lnTo>
                    <a:pt x="531" y="2916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4" y="1227"/>
                  </a:lnTo>
                  <a:cubicBezTo>
                    <a:pt x="5747" y="1057"/>
                    <a:pt x="5985" y="663"/>
                    <a:pt x="5985" y="346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965050" y="3661900"/>
              <a:ext cx="24925" cy="36125"/>
            </a:xfrm>
            <a:custGeom>
              <a:avLst/>
              <a:gdLst/>
              <a:ahLst/>
              <a:cxnLst/>
              <a:rect l="l" t="t" r="r" b="b"/>
              <a:pathLst>
                <a:path w="997" h="1445" extrusionOk="0">
                  <a:moveTo>
                    <a:pt x="820" y="1"/>
                  </a:moveTo>
                  <a:cubicBezTo>
                    <a:pt x="777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0"/>
                    <a:pt x="320" y="1401"/>
                  </a:cubicBezTo>
                  <a:lnTo>
                    <a:pt x="680" y="1193"/>
                  </a:lnTo>
                  <a:cubicBezTo>
                    <a:pt x="853" y="1091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2014925" y="3563325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0"/>
                  </a:moveTo>
                  <a:cubicBezTo>
                    <a:pt x="5630" y="0"/>
                    <a:pt x="5545" y="25"/>
                    <a:pt x="5454" y="78"/>
                  </a:cubicBezTo>
                  <a:lnTo>
                    <a:pt x="531" y="2919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1"/>
                    <a:pt x="115" y="4146"/>
                    <a:pt x="282" y="4146"/>
                  </a:cubicBezTo>
                  <a:cubicBezTo>
                    <a:pt x="356" y="4146"/>
                    <a:pt x="441" y="4122"/>
                    <a:pt x="531" y="4069"/>
                  </a:cubicBezTo>
                  <a:lnTo>
                    <a:pt x="5454" y="1230"/>
                  </a:lnTo>
                  <a:cubicBezTo>
                    <a:pt x="5747" y="1060"/>
                    <a:pt x="5985" y="663"/>
                    <a:pt x="5985" y="346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1965050" y="3719425"/>
              <a:ext cx="24925" cy="36150"/>
            </a:xfrm>
            <a:custGeom>
              <a:avLst/>
              <a:gdLst/>
              <a:ahLst/>
              <a:cxnLst/>
              <a:rect l="l" t="t" r="r" b="b"/>
              <a:pathLst>
                <a:path w="997" h="1446" extrusionOk="0">
                  <a:moveTo>
                    <a:pt x="817" y="0"/>
                  </a:moveTo>
                  <a:cubicBezTo>
                    <a:pt x="775" y="0"/>
                    <a:pt x="727" y="13"/>
                    <a:pt x="677" y="41"/>
                  </a:cubicBezTo>
                  <a:lnTo>
                    <a:pt x="320" y="253"/>
                  </a:lnTo>
                  <a:cubicBezTo>
                    <a:pt x="143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1"/>
                    <a:pt x="320" y="1401"/>
                  </a:cubicBezTo>
                  <a:lnTo>
                    <a:pt x="680" y="1194"/>
                  </a:lnTo>
                  <a:cubicBezTo>
                    <a:pt x="853" y="1092"/>
                    <a:pt x="996" y="847"/>
                    <a:pt x="996" y="643"/>
                  </a:cubicBezTo>
                  <a:lnTo>
                    <a:pt x="996" y="229"/>
                  </a:lnTo>
                  <a:cubicBezTo>
                    <a:pt x="996" y="83"/>
                    <a:pt x="923" y="0"/>
                    <a:pt x="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2014925" y="3620850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4" y="1"/>
                  </a:moveTo>
                  <a:cubicBezTo>
                    <a:pt x="5630" y="1"/>
                    <a:pt x="5545" y="26"/>
                    <a:pt x="5454" y="78"/>
                  </a:cubicBezTo>
                  <a:lnTo>
                    <a:pt x="531" y="2920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4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1963925" y="3707850"/>
              <a:ext cx="199625" cy="132525"/>
            </a:xfrm>
            <a:custGeom>
              <a:avLst/>
              <a:gdLst/>
              <a:ahLst/>
              <a:cxnLst/>
              <a:rect l="l" t="t" r="r" b="b"/>
              <a:pathLst>
                <a:path w="7985" h="5301" extrusionOk="0">
                  <a:moveTo>
                    <a:pt x="7701" y="1"/>
                  </a:moveTo>
                  <a:cubicBezTo>
                    <a:pt x="7627" y="1"/>
                    <a:pt x="7543" y="25"/>
                    <a:pt x="7454" y="76"/>
                  </a:cubicBezTo>
                  <a:lnTo>
                    <a:pt x="535" y="4071"/>
                  </a:lnTo>
                  <a:cubicBezTo>
                    <a:pt x="242" y="4241"/>
                    <a:pt x="1" y="4635"/>
                    <a:pt x="1" y="4955"/>
                  </a:cubicBezTo>
                  <a:cubicBezTo>
                    <a:pt x="1" y="5176"/>
                    <a:pt x="115" y="5301"/>
                    <a:pt x="283" y="5301"/>
                  </a:cubicBezTo>
                  <a:cubicBezTo>
                    <a:pt x="358" y="5301"/>
                    <a:pt x="444" y="5276"/>
                    <a:pt x="535" y="5224"/>
                  </a:cubicBezTo>
                  <a:lnTo>
                    <a:pt x="7454" y="1229"/>
                  </a:lnTo>
                  <a:cubicBezTo>
                    <a:pt x="7746" y="1059"/>
                    <a:pt x="7984" y="664"/>
                    <a:pt x="7984" y="348"/>
                  </a:cubicBezTo>
                  <a:cubicBezTo>
                    <a:pt x="7984" y="126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1963925" y="386402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1"/>
            <p:cNvSpPr/>
            <p:nvPr/>
          </p:nvSpPr>
          <p:spPr>
            <a:xfrm>
              <a:off x="2013825" y="3765450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6" y="0"/>
                  </a:moveTo>
                  <a:cubicBezTo>
                    <a:pt x="5632" y="0"/>
                    <a:pt x="5547" y="25"/>
                    <a:pt x="5458" y="77"/>
                  </a:cubicBezTo>
                  <a:lnTo>
                    <a:pt x="534" y="2920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3"/>
                    <a:pt x="115" y="4149"/>
                    <a:pt x="284" y="4149"/>
                  </a:cubicBezTo>
                  <a:cubicBezTo>
                    <a:pt x="358" y="4149"/>
                    <a:pt x="444" y="4124"/>
                    <a:pt x="534" y="4072"/>
                  </a:cubicBezTo>
                  <a:lnTo>
                    <a:pt x="5458" y="1230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7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1963925" y="3921650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3" y="1"/>
                  </a:moveTo>
                  <a:cubicBezTo>
                    <a:pt x="780" y="1"/>
                    <a:pt x="732" y="15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50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2013825" y="3823150"/>
              <a:ext cx="149725" cy="103675"/>
            </a:xfrm>
            <a:custGeom>
              <a:avLst/>
              <a:gdLst/>
              <a:ahLst/>
              <a:cxnLst/>
              <a:rect l="l" t="t" r="r" b="b"/>
              <a:pathLst>
                <a:path w="5989" h="4147" extrusionOk="0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4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8" y="1227"/>
                  </a:lnTo>
                  <a:cubicBezTo>
                    <a:pt x="5750" y="1061"/>
                    <a:pt x="5988" y="662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1963925" y="3979275"/>
              <a:ext cx="25025" cy="36150"/>
            </a:xfrm>
            <a:custGeom>
              <a:avLst/>
              <a:gdLst/>
              <a:ahLst/>
              <a:cxnLst/>
              <a:rect l="l" t="t" r="r" b="b"/>
              <a:pathLst>
                <a:path w="1001" h="1446" extrusionOk="0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3"/>
                  </a:lnTo>
                  <a:cubicBezTo>
                    <a:pt x="858" y="1091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2013825" y="3880675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3"/>
                    <a:pt x="115" y="4148"/>
                    <a:pt x="284" y="4148"/>
                  </a:cubicBezTo>
                  <a:cubicBezTo>
                    <a:pt x="359" y="4148"/>
                    <a:pt x="444" y="4124"/>
                    <a:pt x="534" y="4073"/>
                  </a:cubicBezTo>
                  <a:lnTo>
                    <a:pt x="5458" y="1231"/>
                  </a:lnTo>
                  <a:cubicBezTo>
                    <a:pt x="5750" y="1061"/>
                    <a:pt x="5988" y="663"/>
                    <a:pt x="5988" y="347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1963925" y="4036775"/>
              <a:ext cx="25025" cy="36150"/>
            </a:xfrm>
            <a:custGeom>
              <a:avLst/>
              <a:gdLst/>
              <a:ahLst/>
              <a:cxnLst/>
              <a:rect l="l" t="t" r="r" b="b"/>
              <a:pathLst>
                <a:path w="1001" h="1446" extrusionOk="0">
                  <a:moveTo>
                    <a:pt x="822" y="1"/>
                  </a:moveTo>
                  <a:cubicBezTo>
                    <a:pt x="780" y="1"/>
                    <a:pt x="732" y="14"/>
                    <a:pt x="681" y="43"/>
                  </a:cubicBezTo>
                  <a:lnTo>
                    <a:pt x="321" y="253"/>
                  </a:lnTo>
                  <a:cubicBezTo>
                    <a:pt x="144" y="352"/>
                    <a:pt x="1" y="600"/>
                    <a:pt x="1" y="804"/>
                  </a:cubicBezTo>
                  <a:lnTo>
                    <a:pt x="1" y="1219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2"/>
                    <a:pt x="321" y="1402"/>
                  </a:cubicBezTo>
                  <a:lnTo>
                    <a:pt x="681" y="1195"/>
                  </a:lnTo>
                  <a:cubicBezTo>
                    <a:pt x="858" y="1093"/>
                    <a:pt x="1000" y="848"/>
                    <a:pt x="1000" y="644"/>
                  </a:cubicBezTo>
                  <a:lnTo>
                    <a:pt x="1000" y="230"/>
                  </a:lnTo>
                  <a:cubicBezTo>
                    <a:pt x="1000" y="84"/>
                    <a:pt x="928" y="1"/>
                    <a:pt x="8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2013825" y="3938225"/>
              <a:ext cx="149725" cy="103675"/>
            </a:xfrm>
            <a:custGeom>
              <a:avLst/>
              <a:gdLst/>
              <a:ahLst/>
              <a:cxnLst/>
              <a:rect l="l" t="t" r="r" b="b"/>
              <a:pathLst>
                <a:path w="5989" h="4147" extrusionOk="0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3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8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2862925" y="2972975"/>
              <a:ext cx="374150" cy="249225"/>
            </a:xfrm>
            <a:custGeom>
              <a:avLst/>
              <a:gdLst/>
              <a:ahLst/>
              <a:cxnLst/>
              <a:rect l="l" t="t" r="r" b="b"/>
              <a:pathLst>
                <a:path w="14966" h="9969" extrusionOk="0">
                  <a:moveTo>
                    <a:pt x="14669" y="1"/>
                  </a:moveTo>
                  <a:cubicBezTo>
                    <a:pt x="14598" y="1"/>
                    <a:pt x="14518" y="24"/>
                    <a:pt x="14433" y="73"/>
                  </a:cubicBezTo>
                  <a:lnTo>
                    <a:pt x="531" y="8100"/>
                  </a:lnTo>
                  <a:cubicBezTo>
                    <a:pt x="239" y="8270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5"/>
                    <a:pt x="531" y="9895"/>
                  </a:cubicBezTo>
                  <a:lnTo>
                    <a:pt x="14433" y="1804"/>
                  </a:lnTo>
                  <a:cubicBezTo>
                    <a:pt x="14729" y="1634"/>
                    <a:pt x="14964" y="1219"/>
                    <a:pt x="14964" y="882"/>
                  </a:cubicBezTo>
                  <a:lnTo>
                    <a:pt x="14964" y="382"/>
                  </a:lnTo>
                  <a:cubicBezTo>
                    <a:pt x="14966" y="141"/>
                    <a:pt x="14844" y="1"/>
                    <a:pt x="146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2862925" y="3030475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8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7"/>
                  </a:lnTo>
                  <a:cubicBezTo>
                    <a:pt x="239" y="9424"/>
                    <a:pt x="1" y="9822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1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6"/>
                    <a:pt x="16845" y="1"/>
                    <a:pt x="166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2862925" y="3088050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7" y="0"/>
                  </a:moveTo>
                  <a:cubicBezTo>
                    <a:pt x="16603" y="0"/>
                    <a:pt x="16518" y="25"/>
                    <a:pt x="16429" y="77"/>
                  </a:cubicBezTo>
                  <a:lnTo>
                    <a:pt x="531" y="9256"/>
                  </a:lnTo>
                  <a:cubicBezTo>
                    <a:pt x="239" y="9426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59" y="665"/>
                    <a:pt x="16959" y="345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2862925" y="3145625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6" y="1"/>
                  </a:moveTo>
                  <a:cubicBezTo>
                    <a:pt x="16602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8"/>
                    <a:pt x="115" y="10484"/>
                    <a:pt x="283" y="10484"/>
                  </a:cubicBezTo>
                  <a:cubicBezTo>
                    <a:pt x="357" y="10484"/>
                    <a:pt x="441" y="10460"/>
                    <a:pt x="531" y="10407"/>
                  </a:cubicBezTo>
                  <a:lnTo>
                    <a:pt x="16429" y="1228"/>
                  </a:lnTo>
                  <a:cubicBezTo>
                    <a:pt x="16721" y="1058"/>
                    <a:pt x="16959" y="664"/>
                    <a:pt x="16959" y="347"/>
                  </a:cubicBezTo>
                  <a:cubicBezTo>
                    <a:pt x="16959" y="126"/>
                    <a:pt x="16844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2862925" y="320320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0"/>
                  </a:moveTo>
                  <a:cubicBezTo>
                    <a:pt x="16604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4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3"/>
                    <a:pt x="16959" y="346"/>
                  </a:cubicBezTo>
                  <a:cubicBezTo>
                    <a:pt x="16959" y="125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2862925" y="326075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3"/>
                    <a:pt x="1" y="9821"/>
                    <a:pt x="1" y="10137"/>
                  </a:cubicBezTo>
                  <a:cubicBezTo>
                    <a:pt x="1" y="10358"/>
                    <a:pt x="114" y="10483"/>
                    <a:pt x="281" y="10483"/>
                  </a:cubicBezTo>
                  <a:cubicBezTo>
                    <a:pt x="356" y="10483"/>
                    <a:pt x="441" y="10458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7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2862925" y="3318300"/>
              <a:ext cx="424000" cy="262150"/>
            </a:xfrm>
            <a:custGeom>
              <a:avLst/>
              <a:gdLst/>
              <a:ahLst/>
              <a:cxnLst/>
              <a:rect l="l" t="t" r="r" b="b"/>
              <a:pathLst>
                <a:path w="16960" h="10486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6"/>
                    <a:pt x="1" y="9821"/>
                    <a:pt x="1" y="10140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1" y="10461"/>
                    <a:pt x="531" y="10409"/>
                  </a:cubicBezTo>
                  <a:lnTo>
                    <a:pt x="16429" y="1229"/>
                  </a:lnTo>
                  <a:cubicBezTo>
                    <a:pt x="16721" y="1060"/>
                    <a:pt x="16959" y="665"/>
                    <a:pt x="16959" y="346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2862925" y="337590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1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59" y="663"/>
                    <a:pt x="16959" y="347"/>
                  </a:cubicBezTo>
                  <a:cubicBezTo>
                    <a:pt x="16959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2862925" y="343345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8" y="0"/>
                  </a:moveTo>
                  <a:cubicBezTo>
                    <a:pt x="16604" y="0"/>
                    <a:pt x="16519" y="25"/>
                    <a:pt x="16429" y="77"/>
                  </a:cubicBezTo>
                  <a:lnTo>
                    <a:pt x="531" y="9254"/>
                  </a:lnTo>
                  <a:cubicBezTo>
                    <a:pt x="239" y="9424"/>
                    <a:pt x="1" y="9821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0"/>
                  </a:lnTo>
                  <a:cubicBezTo>
                    <a:pt x="16721" y="1061"/>
                    <a:pt x="16959" y="662"/>
                    <a:pt x="16959" y="347"/>
                  </a:cubicBezTo>
                  <a:cubicBezTo>
                    <a:pt x="16959" y="125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2264300" y="3217800"/>
              <a:ext cx="548750" cy="852300"/>
            </a:xfrm>
            <a:custGeom>
              <a:avLst/>
              <a:gdLst/>
              <a:ahLst/>
              <a:cxnLst/>
              <a:rect l="l" t="t" r="r" b="b"/>
              <a:pathLst>
                <a:path w="21950" h="34092" extrusionOk="0">
                  <a:moveTo>
                    <a:pt x="21655" y="0"/>
                  </a:moveTo>
                  <a:cubicBezTo>
                    <a:pt x="21584" y="0"/>
                    <a:pt x="21504" y="23"/>
                    <a:pt x="21419" y="71"/>
                  </a:cubicBezTo>
                  <a:lnTo>
                    <a:pt x="535" y="12130"/>
                  </a:lnTo>
                  <a:cubicBezTo>
                    <a:pt x="239" y="12301"/>
                    <a:pt x="1" y="12712"/>
                    <a:pt x="1" y="13052"/>
                  </a:cubicBezTo>
                  <a:lnTo>
                    <a:pt x="1" y="33712"/>
                  </a:lnTo>
                  <a:cubicBezTo>
                    <a:pt x="1" y="33953"/>
                    <a:pt x="120" y="34092"/>
                    <a:pt x="295" y="34092"/>
                  </a:cubicBezTo>
                  <a:cubicBezTo>
                    <a:pt x="367" y="34092"/>
                    <a:pt x="449" y="34068"/>
                    <a:pt x="535" y="34018"/>
                  </a:cubicBezTo>
                  <a:lnTo>
                    <a:pt x="21419" y="21959"/>
                  </a:lnTo>
                  <a:cubicBezTo>
                    <a:pt x="21712" y="21793"/>
                    <a:pt x="21950" y="21378"/>
                    <a:pt x="21950" y="21041"/>
                  </a:cubicBezTo>
                  <a:lnTo>
                    <a:pt x="21950" y="381"/>
                  </a:lnTo>
                  <a:cubicBezTo>
                    <a:pt x="21950" y="139"/>
                    <a:pt x="21830" y="0"/>
                    <a:pt x="2165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2264300" y="3512650"/>
              <a:ext cx="548750" cy="557450"/>
            </a:xfrm>
            <a:custGeom>
              <a:avLst/>
              <a:gdLst/>
              <a:ahLst/>
              <a:cxnLst/>
              <a:rect l="l" t="t" r="r" b="b"/>
              <a:pathLst>
                <a:path w="21950" h="22298" extrusionOk="0">
                  <a:moveTo>
                    <a:pt x="16123" y="0"/>
                  </a:moveTo>
                  <a:lnTo>
                    <a:pt x="12635" y="6174"/>
                  </a:lnTo>
                  <a:lnTo>
                    <a:pt x="15086" y="9353"/>
                  </a:lnTo>
                  <a:lnTo>
                    <a:pt x="6984" y="2373"/>
                  </a:lnTo>
                  <a:lnTo>
                    <a:pt x="1" y="17492"/>
                  </a:lnTo>
                  <a:lnTo>
                    <a:pt x="1" y="21918"/>
                  </a:lnTo>
                  <a:cubicBezTo>
                    <a:pt x="1" y="22159"/>
                    <a:pt x="120" y="22298"/>
                    <a:pt x="295" y="22298"/>
                  </a:cubicBezTo>
                  <a:cubicBezTo>
                    <a:pt x="367" y="22298"/>
                    <a:pt x="449" y="22274"/>
                    <a:pt x="535" y="22224"/>
                  </a:cubicBezTo>
                  <a:lnTo>
                    <a:pt x="21419" y="10165"/>
                  </a:lnTo>
                  <a:cubicBezTo>
                    <a:pt x="21712" y="9999"/>
                    <a:pt x="21950" y="9584"/>
                    <a:pt x="21950" y="9247"/>
                  </a:cubicBezTo>
                  <a:lnTo>
                    <a:pt x="21950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2649000" y="3348350"/>
              <a:ext cx="78650" cy="101575"/>
            </a:xfrm>
            <a:custGeom>
              <a:avLst/>
              <a:gdLst/>
              <a:ahLst/>
              <a:cxnLst/>
              <a:rect l="l" t="t" r="r" b="b"/>
              <a:pathLst>
                <a:path w="3146" h="4063" extrusionOk="0">
                  <a:moveTo>
                    <a:pt x="2275" y="0"/>
                  </a:moveTo>
                  <a:cubicBezTo>
                    <a:pt x="2064" y="0"/>
                    <a:pt x="1826" y="69"/>
                    <a:pt x="1575" y="214"/>
                  </a:cubicBezTo>
                  <a:cubicBezTo>
                    <a:pt x="704" y="718"/>
                    <a:pt x="1" y="1938"/>
                    <a:pt x="1" y="2941"/>
                  </a:cubicBezTo>
                  <a:cubicBezTo>
                    <a:pt x="1" y="3652"/>
                    <a:pt x="355" y="4063"/>
                    <a:pt x="871" y="4063"/>
                  </a:cubicBezTo>
                  <a:cubicBezTo>
                    <a:pt x="1083" y="4063"/>
                    <a:pt x="1322" y="3994"/>
                    <a:pt x="1575" y="3849"/>
                  </a:cubicBezTo>
                  <a:cubicBezTo>
                    <a:pt x="2441" y="3346"/>
                    <a:pt x="3145" y="2125"/>
                    <a:pt x="3145" y="1122"/>
                  </a:cubicBezTo>
                  <a:cubicBezTo>
                    <a:pt x="3145" y="411"/>
                    <a:pt x="2791" y="0"/>
                    <a:pt x="22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1915150" y="2483400"/>
              <a:ext cx="1371775" cy="953100"/>
            </a:xfrm>
            <a:custGeom>
              <a:avLst/>
              <a:gdLst/>
              <a:ahLst/>
              <a:cxnLst/>
              <a:rect l="l" t="t" r="r" b="b"/>
              <a:pathLst>
                <a:path w="54871" h="38124" extrusionOk="0">
                  <a:moveTo>
                    <a:pt x="54577" y="0"/>
                  </a:moveTo>
                  <a:cubicBezTo>
                    <a:pt x="54506" y="0"/>
                    <a:pt x="54425" y="24"/>
                    <a:pt x="54340" y="73"/>
                  </a:cubicBezTo>
                  <a:lnTo>
                    <a:pt x="531" y="31140"/>
                  </a:lnTo>
                  <a:cubicBezTo>
                    <a:pt x="238" y="31307"/>
                    <a:pt x="1" y="31722"/>
                    <a:pt x="1" y="32058"/>
                  </a:cubicBezTo>
                  <a:lnTo>
                    <a:pt x="1" y="37743"/>
                  </a:lnTo>
                  <a:cubicBezTo>
                    <a:pt x="1" y="37985"/>
                    <a:pt x="121" y="38123"/>
                    <a:pt x="295" y="38123"/>
                  </a:cubicBezTo>
                  <a:cubicBezTo>
                    <a:pt x="366" y="38123"/>
                    <a:pt x="447" y="38101"/>
                    <a:pt x="531" y="38052"/>
                  </a:cubicBezTo>
                  <a:lnTo>
                    <a:pt x="54340" y="6985"/>
                  </a:lnTo>
                  <a:cubicBezTo>
                    <a:pt x="54632" y="6815"/>
                    <a:pt x="54870" y="6404"/>
                    <a:pt x="54870" y="6064"/>
                  </a:cubicBezTo>
                  <a:lnTo>
                    <a:pt x="54870" y="379"/>
                  </a:lnTo>
                  <a:cubicBezTo>
                    <a:pt x="54870" y="139"/>
                    <a:pt x="54751" y="0"/>
                    <a:pt x="545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2788050" y="2599950"/>
              <a:ext cx="399150" cy="270100"/>
            </a:xfrm>
            <a:custGeom>
              <a:avLst/>
              <a:gdLst/>
              <a:ahLst/>
              <a:cxnLst/>
              <a:rect l="l" t="t" r="r" b="b"/>
              <a:pathLst>
                <a:path w="15966" h="10804" extrusionOk="0">
                  <a:moveTo>
                    <a:pt x="15966" y="1"/>
                  </a:moveTo>
                  <a:lnTo>
                    <a:pt x="320" y="9031"/>
                  </a:lnTo>
                  <a:cubicBezTo>
                    <a:pt x="147" y="9133"/>
                    <a:pt x="0" y="9381"/>
                    <a:pt x="0" y="9585"/>
                  </a:cubicBezTo>
                  <a:lnTo>
                    <a:pt x="4" y="10575"/>
                  </a:lnTo>
                  <a:cubicBezTo>
                    <a:pt x="4" y="10720"/>
                    <a:pt x="77" y="10803"/>
                    <a:pt x="181" y="10803"/>
                  </a:cubicBezTo>
                  <a:cubicBezTo>
                    <a:pt x="223" y="10803"/>
                    <a:pt x="270" y="10790"/>
                    <a:pt x="320" y="10762"/>
                  </a:cubicBezTo>
                  <a:lnTo>
                    <a:pt x="15966" y="1728"/>
                  </a:lnTo>
                  <a:lnTo>
                    <a:pt x="159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3187175" y="2574650"/>
              <a:ext cx="49850" cy="68525"/>
            </a:xfrm>
            <a:custGeom>
              <a:avLst/>
              <a:gdLst/>
              <a:ahLst/>
              <a:cxnLst/>
              <a:rect l="l" t="t" r="r" b="b"/>
              <a:pathLst>
                <a:path w="1994" h="2741" extrusionOk="0">
                  <a:moveTo>
                    <a:pt x="1818" y="0"/>
                  </a:moveTo>
                  <a:cubicBezTo>
                    <a:pt x="1776" y="0"/>
                    <a:pt x="1728" y="14"/>
                    <a:pt x="1677" y="44"/>
                  </a:cubicBezTo>
                  <a:lnTo>
                    <a:pt x="1" y="1013"/>
                  </a:lnTo>
                  <a:lnTo>
                    <a:pt x="1" y="2740"/>
                  </a:lnTo>
                  <a:lnTo>
                    <a:pt x="1677" y="1771"/>
                  </a:lnTo>
                  <a:cubicBezTo>
                    <a:pt x="1851" y="1673"/>
                    <a:pt x="1994" y="1424"/>
                    <a:pt x="1994" y="1220"/>
                  </a:cubicBezTo>
                  <a:lnTo>
                    <a:pt x="1994" y="228"/>
                  </a:lnTo>
                  <a:cubicBezTo>
                    <a:pt x="1994" y="83"/>
                    <a:pt x="1922" y="0"/>
                    <a:pt x="18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3201625" y="2591475"/>
              <a:ext cx="25800" cy="31375"/>
            </a:xfrm>
            <a:custGeom>
              <a:avLst/>
              <a:gdLst/>
              <a:ahLst/>
              <a:cxnLst/>
              <a:rect l="l" t="t" r="r" b="b"/>
              <a:pathLst>
                <a:path w="1032" h="1255" extrusionOk="0">
                  <a:moveTo>
                    <a:pt x="528" y="139"/>
                  </a:moveTo>
                  <a:cubicBezTo>
                    <a:pt x="545" y="139"/>
                    <a:pt x="562" y="143"/>
                    <a:pt x="576" y="153"/>
                  </a:cubicBezTo>
                  <a:cubicBezTo>
                    <a:pt x="640" y="187"/>
                    <a:pt x="678" y="296"/>
                    <a:pt x="678" y="432"/>
                  </a:cubicBezTo>
                  <a:cubicBezTo>
                    <a:pt x="678" y="694"/>
                    <a:pt x="538" y="993"/>
                    <a:pt x="375" y="1088"/>
                  </a:cubicBezTo>
                  <a:cubicBezTo>
                    <a:pt x="343" y="1106"/>
                    <a:pt x="314" y="1115"/>
                    <a:pt x="289" y="1115"/>
                  </a:cubicBezTo>
                  <a:cubicBezTo>
                    <a:pt x="271" y="1115"/>
                    <a:pt x="254" y="1110"/>
                    <a:pt x="239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1"/>
                    <a:pt x="443" y="167"/>
                  </a:cubicBezTo>
                  <a:cubicBezTo>
                    <a:pt x="474" y="150"/>
                    <a:pt x="501" y="139"/>
                    <a:pt x="528" y="139"/>
                  </a:cubicBezTo>
                  <a:close/>
                  <a:moveTo>
                    <a:pt x="528" y="0"/>
                  </a:moveTo>
                  <a:cubicBezTo>
                    <a:pt x="478" y="0"/>
                    <a:pt x="427" y="15"/>
                    <a:pt x="375" y="44"/>
                  </a:cubicBezTo>
                  <a:cubicBezTo>
                    <a:pt x="164" y="167"/>
                    <a:pt x="1" y="506"/>
                    <a:pt x="1" y="823"/>
                  </a:cubicBezTo>
                  <a:cubicBezTo>
                    <a:pt x="1" y="1013"/>
                    <a:pt x="62" y="1159"/>
                    <a:pt x="171" y="1224"/>
                  </a:cubicBezTo>
                  <a:cubicBezTo>
                    <a:pt x="209" y="1245"/>
                    <a:pt x="250" y="1254"/>
                    <a:pt x="290" y="1254"/>
                  </a:cubicBezTo>
                  <a:cubicBezTo>
                    <a:pt x="338" y="1254"/>
                    <a:pt x="392" y="1237"/>
                    <a:pt x="443" y="1210"/>
                  </a:cubicBezTo>
                  <a:cubicBezTo>
                    <a:pt x="569" y="1135"/>
                    <a:pt x="678" y="983"/>
                    <a:pt x="746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4" y="867"/>
                    <a:pt x="1011" y="846"/>
                    <a:pt x="1021" y="816"/>
                  </a:cubicBezTo>
                  <a:cubicBezTo>
                    <a:pt x="1031" y="782"/>
                    <a:pt x="1011" y="741"/>
                    <a:pt x="973" y="731"/>
                  </a:cubicBezTo>
                  <a:lnTo>
                    <a:pt x="786" y="673"/>
                  </a:lnTo>
                  <a:cubicBezTo>
                    <a:pt x="807" y="592"/>
                    <a:pt x="817" y="510"/>
                    <a:pt x="817" y="432"/>
                  </a:cubicBezTo>
                  <a:cubicBezTo>
                    <a:pt x="817" y="241"/>
                    <a:pt x="755" y="95"/>
                    <a:pt x="647" y="31"/>
                  </a:cubicBezTo>
                  <a:cubicBezTo>
                    <a:pt x="610" y="10"/>
                    <a:pt x="569" y="0"/>
                    <a:pt x="5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2264300" y="2685000"/>
              <a:ext cx="1022625" cy="780275"/>
            </a:xfrm>
            <a:custGeom>
              <a:avLst/>
              <a:gdLst/>
              <a:ahLst/>
              <a:cxnLst/>
              <a:rect l="l" t="t" r="r" b="b"/>
              <a:pathLst>
                <a:path w="40905" h="31211" extrusionOk="0">
                  <a:moveTo>
                    <a:pt x="40612" y="0"/>
                  </a:moveTo>
                  <a:cubicBezTo>
                    <a:pt x="40540" y="0"/>
                    <a:pt x="40459" y="24"/>
                    <a:pt x="40374" y="74"/>
                  </a:cubicBezTo>
                  <a:lnTo>
                    <a:pt x="535" y="23076"/>
                  </a:lnTo>
                  <a:cubicBezTo>
                    <a:pt x="239" y="23243"/>
                    <a:pt x="1" y="23658"/>
                    <a:pt x="1" y="23994"/>
                  </a:cubicBezTo>
                  <a:lnTo>
                    <a:pt x="1" y="30831"/>
                  </a:lnTo>
                  <a:cubicBezTo>
                    <a:pt x="1" y="31072"/>
                    <a:pt x="120" y="31211"/>
                    <a:pt x="295" y="31211"/>
                  </a:cubicBezTo>
                  <a:cubicBezTo>
                    <a:pt x="367" y="31211"/>
                    <a:pt x="449" y="31187"/>
                    <a:pt x="535" y="31137"/>
                  </a:cubicBezTo>
                  <a:lnTo>
                    <a:pt x="40374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0"/>
                    <a:pt x="4061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1884050" y="4134750"/>
              <a:ext cx="268700" cy="324250"/>
            </a:xfrm>
            <a:custGeom>
              <a:avLst/>
              <a:gdLst/>
              <a:ahLst/>
              <a:cxnLst/>
              <a:rect l="l" t="t" r="r" b="b"/>
              <a:pathLst>
                <a:path w="10748" h="12970" extrusionOk="0">
                  <a:moveTo>
                    <a:pt x="2682" y="1"/>
                  </a:moveTo>
                  <a:cubicBezTo>
                    <a:pt x="2320" y="1"/>
                    <a:pt x="1975" y="59"/>
                    <a:pt x="1656" y="183"/>
                  </a:cubicBezTo>
                  <a:cubicBezTo>
                    <a:pt x="1" y="825"/>
                    <a:pt x="276" y="3019"/>
                    <a:pt x="2373" y="4392"/>
                  </a:cubicBezTo>
                  <a:cubicBezTo>
                    <a:pt x="4468" y="5765"/>
                    <a:pt x="7606" y="7469"/>
                    <a:pt x="8606" y="9954"/>
                  </a:cubicBezTo>
                  <a:lnTo>
                    <a:pt x="10614" y="12970"/>
                  </a:lnTo>
                  <a:lnTo>
                    <a:pt x="10747" y="9488"/>
                  </a:lnTo>
                  <a:cubicBezTo>
                    <a:pt x="10682" y="7935"/>
                    <a:pt x="9422" y="4762"/>
                    <a:pt x="7724" y="2811"/>
                  </a:cubicBezTo>
                  <a:cubicBezTo>
                    <a:pt x="6333" y="1210"/>
                    <a:pt x="4335" y="1"/>
                    <a:pt x="2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1944225" y="4161250"/>
              <a:ext cx="216850" cy="263750"/>
            </a:xfrm>
            <a:custGeom>
              <a:avLst/>
              <a:gdLst/>
              <a:ahLst/>
              <a:cxnLst/>
              <a:rect l="l" t="t" r="r" b="b"/>
              <a:pathLst>
                <a:path w="8674" h="10550" extrusionOk="0">
                  <a:moveTo>
                    <a:pt x="127" y="1"/>
                  </a:moveTo>
                  <a:cubicBezTo>
                    <a:pt x="79" y="1"/>
                    <a:pt x="35" y="32"/>
                    <a:pt x="21" y="79"/>
                  </a:cubicBezTo>
                  <a:cubicBezTo>
                    <a:pt x="1" y="140"/>
                    <a:pt x="34" y="204"/>
                    <a:pt x="92" y="221"/>
                  </a:cubicBezTo>
                  <a:cubicBezTo>
                    <a:pt x="2703" y="1068"/>
                    <a:pt x="7174" y="5202"/>
                    <a:pt x="8438" y="10462"/>
                  </a:cubicBezTo>
                  <a:cubicBezTo>
                    <a:pt x="8449" y="10512"/>
                    <a:pt x="8493" y="10546"/>
                    <a:pt x="8544" y="10550"/>
                  </a:cubicBezTo>
                  <a:cubicBezTo>
                    <a:pt x="8554" y="10550"/>
                    <a:pt x="8565" y="10550"/>
                    <a:pt x="8575" y="10546"/>
                  </a:cubicBezTo>
                  <a:cubicBezTo>
                    <a:pt x="8636" y="10533"/>
                    <a:pt x="8673" y="10471"/>
                    <a:pt x="8659" y="10410"/>
                  </a:cubicBezTo>
                  <a:cubicBezTo>
                    <a:pt x="7378" y="5069"/>
                    <a:pt x="2822" y="867"/>
                    <a:pt x="164" y="7"/>
                  </a:cubicBezTo>
                  <a:cubicBezTo>
                    <a:pt x="152" y="3"/>
                    <a:pt x="139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1919750" y="4301025"/>
              <a:ext cx="229250" cy="209725"/>
            </a:xfrm>
            <a:custGeom>
              <a:avLst/>
              <a:gdLst/>
              <a:ahLst/>
              <a:cxnLst/>
              <a:rect l="l" t="t" r="r" b="b"/>
              <a:pathLst>
                <a:path w="9170" h="8389" extrusionOk="0">
                  <a:moveTo>
                    <a:pt x="2566" y="1"/>
                  </a:moveTo>
                  <a:cubicBezTo>
                    <a:pt x="830" y="1"/>
                    <a:pt x="1" y="1136"/>
                    <a:pt x="677" y="2266"/>
                  </a:cubicBezTo>
                  <a:cubicBezTo>
                    <a:pt x="1278" y="3266"/>
                    <a:pt x="3720" y="3772"/>
                    <a:pt x="5684" y="5009"/>
                  </a:cubicBezTo>
                  <a:cubicBezTo>
                    <a:pt x="7459" y="6128"/>
                    <a:pt x="8588" y="7526"/>
                    <a:pt x="8874" y="8389"/>
                  </a:cubicBezTo>
                  <a:lnTo>
                    <a:pt x="9169" y="6713"/>
                  </a:lnTo>
                  <a:cubicBezTo>
                    <a:pt x="8449" y="2708"/>
                    <a:pt x="4889" y="175"/>
                    <a:pt x="2917" y="16"/>
                  </a:cubicBezTo>
                  <a:cubicBezTo>
                    <a:pt x="2797" y="6"/>
                    <a:pt x="2679" y="1"/>
                    <a:pt x="2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1970675" y="4328225"/>
              <a:ext cx="182825" cy="159200"/>
            </a:xfrm>
            <a:custGeom>
              <a:avLst/>
              <a:gdLst/>
              <a:ahLst/>
              <a:cxnLst/>
              <a:rect l="l" t="t" r="r" b="b"/>
              <a:pathLst>
                <a:path w="7313" h="6368" extrusionOk="0">
                  <a:moveTo>
                    <a:pt x="117" y="1"/>
                  </a:moveTo>
                  <a:cubicBezTo>
                    <a:pt x="58" y="1"/>
                    <a:pt x="13" y="46"/>
                    <a:pt x="7" y="103"/>
                  </a:cubicBezTo>
                  <a:cubicBezTo>
                    <a:pt x="0" y="168"/>
                    <a:pt x="47" y="223"/>
                    <a:pt x="109" y="229"/>
                  </a:cubicBezTo>
                  <a:cubicBezTo>
                    <a:pt x="1723" y="369"/>
                    <a:pt x="5259" y="1820"/>
                    <a:pt x="7078" y="6295"/>
                  </a:cubicBezTo>
                  <a:cubicBezTo>
                    <a:pt x="7095" y="6339"/>
                    <a:pt x="7136" y="6366"/>
                    <a:pt x="7176" y="6366"/>
                  </a:cubicBezTo>
                  <a:cubicBezTo>
                    <a:pt x="7181" y="6367"/>
                    <a:pt x="7186" y="6367"/>
                    <a:pt x="7190" y="6367"/>
                  </a:cubicBezTo>
                  <a:cubicBezTo>
                    <a:pt x="7202" y="6367"/>
                    <a:pt x="7214" y="6364"/>
                    <a:pt x="7224" y="6359"/>
                  </a:cubicBezTo>
                  <a:cubicBezTo>
                    <a:pt x="7282" y="6336"/>
                    <a:pt x="7313" y="6267"/>
                    <a:pt x="7289" y="6210"/>
                  </a:cubicBezTo>
                  <a:cubicBezTo>
                    <a:pt x="5433" y="1641"/>
                    <a:pt x="1913" y="158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3603475" y="3262250"/>
              <a:ext cx="265950" cy="244125"/>
            </a:xfrm>
            <a:custGeom>
              <a:avLst/>
              <a:gdLst/>
              <a:ahLst/>
              <a:cxnLst/>
              <a:rect l="l" t="t" r="r" b="b"/>
              <a:pathLst>
                <a:path w="10638" h="9765" extrusionOk="0">
                  <a:moveTo>
                    <a:pt x="7506" y="1"/>
                  </a:moveTo>
                  <a:cubicBezTo>
                    <a:pt x="7429" y="1"/>
                    <a:pt x="7352" y="4"/>
                    <a:pt x="7273" y="10"/>
                  </a:cubicBezTo>
                  <a:cubicBezTo>
                    <a:pt x="5363" y="160"/>
                    <a:pt x="3319" y="1609"/>
                    <a:pt x="1830" y="3934"/>
                  </a:cubicBezTo>
                  <a:cubicBezTo>
                    <a:pt x="341" y="6256"/>
                    <a:pt x="1" y="9248"/>
                    <a:pt x="1" y="9248"/>
                  </a:cubicBezTo>
                  <a:lnTo>
                    <a:pt x="1341" y="9765"/>
                  </a:lnTo>
                  <a:cubicBezTo>
                    <a:pt x="3010" y="5257"/>
                    <a:pt x="6638" y="4025"/>
                    <a:pt x="8681" y="2819"/>
                  </a:cubicBezTo>
                  <a:cubicBezTo>
                    <a:pt x="10637" y="1664"/>
                    <a:pt x="9301" y="1"/>
                    <a:pt x="750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3636050" y="3262250"/>
              <a:ext cx="208600" cy="244125"/>
            </a:xfrm>
            <a:custGeom>
              <a:avLst/>
              <a:gdLst/>
              <a:ahLst/>
              <a:cxnLst/>
              <a:rect l="l" t="t" r="r" b="b"/>
              <a:pathLst>
                <a:path w="8344" h="9765" extrusionOk="0">
                  <a:moveTo>
                    <a:pt x="6198" y="0"/>
                  </a:moveTo>
                  <a:cubicBezTo>
                    <a:pt x="6123" y="0"/>
                    <a:pt x="6046" y="4"/>
                    <a:pt x="5970" y="10"/>
                  </a:cubicBezTo>
                  <a:cubicBezTo>
                    <a:pt x="4060" y="160"/>
                    <a:pt x="2016" y="1609"/>
                    <a:pt x="527" y="3934"/>
                  </a:cubicBezTo>
                  <a:cubicBezTo>
                    <a:pt x="334" y="4237"/>
                    <a:pt x="157" y="4549"/>
                    <a:pt x="0" y="4869"/>
                  </a:cubicBezTo>
                  <a:lnTo>
                    <a:pt x="0" y="9751"/>
                  </a:lnTo>
                  <a:lnTo>
                    <a:pt x="38" y="9765"/>
                  </a:lnTo>
                  <a:cubicBezTo>
                    <a:pt x="1707" y="5257"/>
                    <a:pt x="5335" y="4025"/>
                    <a:pt x="7378" y="2819"/>
                  </a:cubicBezTo>
                  <a:cubicBezTo>
                    <a:pt x="8061" y="2414"/>
                    <a:pt x="8343" y="1948"/>
                    <a:pt x="8343" y="1513"/>
                  </a:cubicBezTo>
                  <a:cubicBezTo>
                    <a:pt x="8343" y="704"/>
                    <a:pt x="7367" y="0"/>
                    <a:pt x="6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3615050" y="3284600"/>
              <a:ext cx="193725" cy="189450"/>
            </a:xfrm>
            <a:custGeom>
              <a:avLst/>
              <a:gdLst/>
              <a:ahLst/>
              <a:cxnLst/>
              <a:rect l="l" t="t" r="r" b="b"/>
              <a:pathLst>
                <a:path w="7749" h="7578" extrusionOk="0">
                  <a:moveTo>
                    <a:pt x="7639" y="1"/>
                  </a:moveTo>
                  <a:cubicBezTo>
                    <a:pt x="7631" y="1"/>
                    <a:pt x="7624" y="2"/>
                    <a:pt x="7616" y="4"/>
                  </a:cubicBezTo>
                  <a:cubicBezTo>
                    <a:pt x="5869" y="409"/>
                    <a:pt x="2034" y="2479"/>
                    <a:pt x="21" y="7436"/>
                  </a:cubicBezTo>
                  <a:cubicBezTo>
                    <a:pt x="1" y="7490"/>
                    <a:pt x="24" y="7548"/>
                    <a:pt x="79" y="7569"/>
                  </a:cubicBezTo>
                  <a:cubicBezTo>
                    <a:pt x="85" y="7572"/>
                    <a:pt x="93" y="7575"/>
                    <a:pt x="99" y="7575"/>
                  </a:cubicBezTo>
                  <a:cubicBezTo>
                    <a:pt x="106" y="7577"/>
                    <a:pt x="112" y="7577"/>
                    <a:pt x="118" y="7577"/>
                  </a:cubicBezTo>
                  <a:cubicBezTo>
                    <a:pt x="156" y="7577"/>
                    <a:pt x="194" y="7552"/>
                    <a:pt x="211" y="7514"/>
                  </a:cubicBezTo>
                  <a:cubicBezTo>
                    <a:pt x="2194" y="2632"/>
                    <a:pt x="5950" y="599"/>
                    <a:pt x="7661" y="205"/>
                  </a:cubicBezTo>
                  <a:cubicBezTo>
                    <a:pt x="7715" y="191"/>
                    <a:pt x="7749" y="136"/>
                    <a:pt x="7738" y="82"/>
                  </a:cubicBezTo>
                  <a:cubicBezTo>
                    <a:pt x="7727" y="35"/>
                    <a:pt x="7685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3619475" y="3411250"/>
              <a:ext cx="256775" cy="254500"/>
            </a:xfrm>
            <a:custGeom>
              <a:avLst/>
              <a:gdLst/>
              <a:ahLst/>
              <a:cxnLst/>
              <a:rect l="l" t="t" r="r" b="b"/>
              <a:pathLst>
                <a:path w="10271" h="10180" extrusionOk="0">
                  <a:moveTo>
                    <a:pt x="3467" y="1"/>
                  </a:moveTo>
                  <a:cubicBezTo>
                    <a:pt x="3432" y="1"/>
                    <a:pt x="3398" y="2"/>
                    <a:pt x="3363" y="3"/>
                  </a:cubicBezTo>
                  <a:cubicBezTo>
                    <a:pt x="2639" y="38"/>
                    <a:pt x="1959" y="517"/>
                    <a:pt x="1677" y="1180"/>
                  </a:cubicBezTo>
                  <a:cubicBezTo>
                    <a:pt x="1581" y="1408"/>
                    <a:pt x="1531" y="1646"/>
                    <a:pt x="1432" y="1870"/>
                  </a:cubicBezTo>
                  <a:cubicBezTo>
                    <a:pt x="1190" y="2431"/>
                    <a:pt x="544" y="2445"/>
                    <a:pt x="286" y="3016"/>
                  </a:cubicBezTo>
                  <a:cubicBezTo>
                    <a:pt x="51" y="3540"/>
                    <a:pt x="120" y="4141"/>
                    <a:pt x="112" y="4695"/>
                  </a:cubicBezTo>
                  <a:cubicBezTo>
                    <a:pt x="109" y="5545"/>
                    <a:pt x="116" y="6399"/>
                    <a:pt x="140" y="7248"/>
                  </a:cubicBezTo>
                  <a:cubicBezTo>
                    <a:pt x="150" y="7711"/>
                    <a:pt x="164" y="8170"/>
                    <a:pt x="181" y="8635"/>
                  </a:cubicBezTo>
                  <a:lnTo>
                    <a:pt x="181" y="8707"/>
                  </a:lnTo>
                  <a:cubicBezTo>
                    <a:pt x="174" y="9104"/>
                    <a:pt x="1" y="9506"/>
                    <a:pt x="106" y="9894"/>
                  </a:cubicBezTo>
                  <a:cubicBezTo>
                    <a:pt x="109" y="9900"/>
                    <a:pt x="112" y="9904"/>
                    <a:pt x="116" y="9911"/>
                  </a:cubicBezTo>
                  <a:cubicBezTo>
                    <a:pt x="136" y="9938"/>
                    <a:pt x="184" y="9992"/>
                    <a:pt x="222" y="10033"/>
                  </a:cubicBezTo>
                  <a:cubicBezTo>
                    <a:pt x="222" y="10036"/>
                    <a:pt x="225" y="10040"/>
                    <a:pt x="225" y="10040"/>
                  </a:cubicBezTo>
                  <a:cubicBezTo>
                    <a:pt x="242" y="10053"/>
                    <a:pt x="263" y="10063"/>
                    <a:pt x="283" y="10074"/>
                  </a:cubicBezTo>
                  <a:cubicBezTo>
                    <a:pt x="425" y="10154"/>
                    <a:pt x="630" y="10179"/>
                    <a:pt x="831" y="10179"/>
                  </a:cubicBezTo>
                  <a:cubicBezTo>
                    <a:pt x="1011" y="10179"/>
                    <a:pt x="1187" y="10159"/>
                    <a:pt x="1313" y="10142"/>
                  </a:cubicBezTo>
                  <a:cubicBezTo>
                    <a:pt x="2111" y="10033"/>
                    <a:pt x="2874" y="9584"/>
                    <a:pt x="3305" y="8894"/>
                  </a:cubicBezTo>
                  <a:cubicBezTo>
                    <a:pt x="3662" y="8316"/>
                    <a:pt x="3845" y="7571"/>
                    <a:pt x="4437" y="7238"/>
                  </a:cubicBezTo>
                  <a:cubicBezTo>
                    <a:pt x="4665" y="7110"/>
                    <a:pt x="4918" y="7068"/>
                    <a:pt x="5175" y="7068"/>
                  </a:cubicBezTo>
                  <a:cubicBezTo>
                    <a:pt x="5340" y="7068"/>
                    <a:pt x="5507" y="7085"/>
                    <a:pt x="5668" y="7109"/>
                  </a:cubicBezTo>
                  <a:cubicBezTo>
                    <a:pt x="5807" y="7126"/>
                    <a:pt x="5946" y="7136"/>
                    <a:pt x="6093" y="7140"/>
                  </a:cubicBezTo>
                  <a:cubicBezTo>
                    <a:pt x="6392" y="7116"/>
                    <a:pt x="6691" y="7116"/>
                    <a:pt x="6987" y="7061"/>
                  </a:cubicBezTo>
                  <a:cubicBezTo>
                    <a:pt x="7341" y="6997"/>
                    <a:pt x="7701" y="6837"/>
                    <a:pt x="7895" y="6534"/>
                  </a:cubicBezTo>
                  <a:cubicBezTo>
                    <a:pt x="8357" y="5810"/>
                    <a:pt x="7650" y="4764"/>
                    <a:pt x="8082" y="4019"/>
                  </a:cubicBezTo>
                  <a:cubicBezTo>
                    <a:pt x="8296" y="3651"/>
                    <a:pt x="8728" y="3478"/>
                    <a:pt x="9122" y="3322"/>
                  </a:cubicBezTo>
                  <a:cubicBezTo>
                    <a:pt x="9516" y="3162"/>
                    <a:pt x="9941" y="2958"/>
                    <a:pt x="10115" y="2567"/>
                  </a:cubicBezTo>
                  <a:cubicBezTo>
                    <a:pt x="10271" y="2214"/>
                    <a:pt x="10166" y="1792"/>
                    <a:pt x="9952" y="1469"/>
                  </a:cubicBezTo>
                  <a:cubicBezTo>
                    <a:pt x="9541" y="847"/>
                    <a:pt x="8778" y="559"/>
                    <a:pt x="8021" y="559"/>
                  </a:cubicBezTo>
                  <a:cubicBezTo>
                    <a:pt x="7839" y="559"/>
                    <a:pt x="7656" y="576"/>
                    <a:pt x="7480" y="609"/>
                  </a:cubicBezTo>
                  <a:cubicBezTo>
                    <a:pt x="7191" y="663"/>
                    <a:pt x="6908" y="752"/>
                    <a:pt x="6616" y="772"/>
                  </a:cubicBezTo>
                  <a:cubicBezTo>
                    <a:pt x="6566" y="776"/>
                    <a:pt x="6517" y="778"/>
                    <a:pt x="6467" y="778"/>
                  </a:cubicBezTo>
                  <a:cubicBezTo>
                    <a:pt x="5439" y="778"/>
                    <a:pt x="4498" y="1"/>
                    <a:pt x="34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3617600" y="3447000"/>
              <a:ext cx="230875" cy="167350"/>
            </a:xfrm>
            <a:custGeom>
              <a:avLst/>
              <a:gdLst/>
              <a:ahLst/>
              <a:cxnLst/>
              <a:rect l="l" t="t" r="r" b="b"/>
              <a:pathLst>
                <a:path w="9235" h="6694" extrusionOk="0">
                  <a:moveTo>
                    <a:pt x="8891" y="0"/>
                  </a:moveTo>
                  <a:cubicBezTo>
                    <a:pt x="7100" y="0"/>
                    <a:pt x="1490" y="1040"/>
                    <a:pt x="14" y="6573"/>
                  </a:cubicBezTo>
                  <a:cubicBezTo>
                    <a:pt x="1" y="6624"/>
                    <a:pt x="32" y="6675"/>
                    <a:pt x="82" y="6689"/>
                  </a:cubicBezTo>
                  <a:cubicBezTo>
                    <a:pt x="85" y="6692"/>
                    <a:pt x="85" y="6692"/>
                    <a:pt x="89" y="6692"/>
                  </a:cubicBezTo>
                  <a:cubicBezTo>
                    <a:pt x="94" y="6693"/>
                    <a:pt x="99" y="6693"/>
                    <a:pt x="104" y="6693"/>
                  </a:cubicBezTo>
                  <a:cubicBezTo>
                    <a:pt x="147" y="6693"/>
                    <a:pt x="189" y="6666"/>
                    <a:pt x="198" y="6621"/>
                  </a:cubicBezTo>
                  <a:cubicBezTo>
                    <a:pt x="1642" y="1203"/>
                    <a:pt x="7137" y="191"/>
                    <a:pt x="8886" y="191"/>
                  </a:cubicBezTo>
                  <a:cubicBezTo>
                    <a:pt x="8978" y="191"/>
                    <a:pt x="9059" y="194"/>
                    <a:pt x="9129" y="199"/>
                  </a:cubicBezTo>
                  <a:cubicBezTo>
                    <a:pt x="9131" y="199"/>
                    <a:pt x="9133" y="199"/>
                    <a:pt x="9135" y="199"/>
                  </a:cubicBezTo>
                  <a:cubicBezTo>
                    <a:pt x="9187" y="199"/>
                    <a:pt x="9227" y="159"/>
                    <a:pt x="9231" y="111"/>
                  </a:cubicBezTo>
                  <a:cubicBezTo>
                    <a:pt x="9235" y="56"/>
                    <a:pt x="9197" y="12"/>
                    <a:pt x="9142" y="9"/>
                  </a:cubicBezTo>
                  <a:cubicBezTo>
                    <a:pt x="9070" y="3"/>
                    <a:pt x="8986" y="0"/>
                    <a:pt x="8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3681700" y="3504025"/>
              <a:ext cx="111775" cy="36475"/>
            </a:xfrm>
            <a:custGeom>
              <a:avLst/>
              <a:gdLst/>
              <a:ahLst/>
              <a:cxnLst/>
              <a:rect l="l" t="t" r="r" b="b"/>
              <a:pathLst>
                <a:path w="4471" h="1459" extrusionOk="0">
                  <a:moveTo>
                    <a:pt x="934" y="1"/>
                  </a:moveTo>
                  <a:cubicBezTo>
                    <a:pt x="666" y="1"/>
                    <a:pt x="385" y="20"/>
                    <a:pt x="92" y="63"/>
                  </a:cubicBezTo>
                  <a:cubicBezTo>
                    <a:pt x="38" y="73"/>
                    <a:pt x="0" y="121"/>
                    <a:pt x="10" y="171"/>
                  </a:cubicBezTo>
                  <a:cubicBezTo>
                    <a:pt x="17" y="221"/>
                    <a:pt x="57" y="254"/>
                    <a:pt x="105" y="254"/>
                  </a:cubicBezTo>
                  <a:cubicBezTo>
                    <a:pt x="110" y="254"/>
                    <a:pt x="114" y="254"/>
                    <a:pt x="119" y="253"/>
                  </a:cubicBezTo>
                  <a:cubicBezTo>
                    <a:pt x="404" y="211"/>
                    <a:pt x="677" y="193"/>
                    <a:pt x="936" y="193"/>
                  </a:cubicBezTo>
                  <a:cubicBezTo>
                    <a:pt x="3041" y="193"/>
                    <a:pt x="4283" y="1417"/>
                    <a:pt x="4297" y="1430"/>
                  </a:cubicBezTo>
                  <a:cubicBezTo>
                    <a:pt x="4311" y="1447"/>
                    <a:pt x="4328" y="1453"/>
                    <a:pt x="4348" y="1457"/>
                  </a:cubicBezTo>
                  <a:cubicBezTo>
                    <a:pt x="4354" y="1458"/>
                    <a:pt x="4360" y="1459"/>
                    <a:pt x="4367" y="1459"/>
                  </a:cubicBezTo>
                  <a:cubicBezTo>
                    <a:pt x="4390" y="1459"/>
                    <a:pt x="4415" y="1449"/>
                    <a:pt x="4433" y="1433"/>
                  </a:cubicBezTo>
                  <a:cubicBezTo>
                    <a:pt x="4471" y="1395"/>
                    <a:pt x="4471" y="1334"/>
                    <a:pt x="4433" y="1297"/>
                  </a:cubicBezTo>
                  <a:cubicBezTo>
                    <a:pt x="4418" y="1282"/>
                    <a:pt x="3123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139625" y="2381275"/>
              <a:ext cx="1496450" cy="2150950"/>
            </a:xfrm>
            <a:custGeom>
              <a:avLst/>
              <a:gdLst/>
              <a:ahLst/>
              <a:cxnLst/>
              <a:rect l="l" t="t" r="r" b="b"/>
              <a:pathLst>
                <a:path w="59858" h="86038" extrusionOk="0">
                  <a:moveTo>
                    <a:pt x="58870" y="1"/>
                  </a:moveTo>
                  <a:cubicBezTo>
                    <a:pt x="58676" y="1"/>
                    <a:pt x="58479" y="45"/>
                    <a:pt x="58327" y="133"/>
                  </a:cubicBezTo>
                  <a:lnTo>
                    <a:pt x="531" y="33499"/>
                  </a:lnTo>
                  <a:cubicBezTo>
                    <a:pt x="239" y="33669"/>
                    <a:pt x="1" y="34080"/>
                    <a:pt x="1" y="34420"/>
                  </a:cubicBezTo>
                  <a:lnTo>
                    <a:pt x="1" y="85022"/>
                  </a:lnTo>
                  <a:cubicBezTo>
                    <a:pt x="1" y="85359"/>
                    <a:pt x="225" y="85764"/>
                    <a:pt x="500" y="85924"/>
                  </a:cubicBezTo>
                  <a:cubicBezTo>
                    <a:pt x="632" y="86000"/>
                    <a:pt x="805" y="86037"/>
                    <a:pt x="982" y="86037"/>
                  </a:cubicBezTo>
                  <a:cubicBezTo>
                    <a:pt x="1176" y="86037"/>
                    <a:pt x="1376" y="85992"/>
                    <a:pt x="1530" y="85904"/>
                  </a:cubicBezTo>
                  <a:lnTo>
                    <a:pt x="59327" y="52538"/>
                  </a:lnTo>
                  <a:cubicBezTo>
                    <a:pt x="59620" y="52368"/>
                    <a:pt x="59857" y="51956"/>
                    <a:pt x="59857" y="51616"/>
                  </a:cubicBezTo>
                  <a:lnTo>
                    <a:pt x="59857" y="1017"/>
                  </a:lnTo>
                  <a:cubicBezTo>
                    <a:pt x="59857" y="677"/>
                    <a:pt x="59633" y="272"/>
                    <a:pt x="59358" y="116"/>
                  </a:cubicBezTo>
                  <a:cubicBezTo>
                    <a:pt x="59225" y="39"/>
                    <a:pt x="59049" y="1"/>
                    <a:pt x="58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611475" y="2381250"/>
              <a:ext cx="9125" cy="1475"/>
            </a:xfrm>
            <a:custGeom>
              <a:avLst/>
              <a:gdLst/>
              <a:ahLst/>
              <a:cxnLst/>
              <a:rect l="l" t="t" r="r" b="b"/>
              <a:pathLst>
                <a:path w="365" h="59" extrusionOk="0">
                  <a:moveTo>
                    <a:pt x="1" y="1"/>
                  </a:moveTo>
                  <a:cubicBezTo>
                    <a:pt x="126" y="1"/>
                    <a:pt x="256" y="21"/>
                    <a:pt x="365" y="59"/>
                  </a:cubicBezTo>
                  <a:cubicBezTo>
                    <a:pt x="256" y="21"/>
                    <a:pt x="13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143550" y="2381250"/>
              <a:ext cx="1492350" cy="861875"/>
            </a:xfrm>
            <a:custGeom>
              <a:avLst/>
              <a:gdLst/>
              <a:ahLst/>
              <a:cxnLst/>
              <a:rect l="l" t="t" r="r" b="b"/>
              <a:pathLst>
                <a:path w="59694" h="34475" extrusionOk="0">
                  <a:moveTo>
                    <a:pt x="58683" y="1"/>
                  </a:moveTo>
                  <a:cubicBezTo>
                    <a:pt x="58500" y="8"/>
                    <a:pt x="58316" y="52"/>
                    <a:pt x="58170" y="134"/>
                  </a:cubicBezTo>
                  <a:lnTo>
                    <a:pt x="374" y="33503"/>
                  </a:lnTo>
                  <a:cubicBezTo>
                    <a:pt x="228" y="33588"/>
                    <a:pt x="98" y="33731"/>
                    <a:pt x="0" y="33897"/>
                  </a:cubicBezTo>
                  <a:lnTo>
                    <a:pt x="996" y="34475"/>
                  </a:lnTo>
                  <a:cubicBezTo>
                    <a:pt x="1003" y="34465"/>
                    <a:pt x="1010" y="34451"/>
                    <a:pt x="1016" y="34442"/>
                  </a:cubicBezTo>
                  <a:cubicBezTo>
                    <a:pt x="1108" y="34288"/>
                    <a:pt x="1234" y="34156"/>
                    <a:pt x="1373" y="34078"/>
                  </a:cubicBezTo>
                  <a:lnTo>
                    <a:pt x="59170" y="708"/>
                  </a:lnTo>
                  <a:cubicBezTo>
                    <a:pt x="59251" y="661"/>
                    <a:pt x="59333" y="637"/>
                    <a:pt x="59405" y="637"/>
                  </a:cubicBezTo>
                  <a:cubicBezTo>
                    <a:pt x="59557" y="637"/>
                    <a:pt x="59670" y="743"/>
                    <a:pt x="59694" y="929"/>
                  </a:cubicBezTo>
                  <a:cubicBezTo>
                    <a:pt x="59663" y="610"/>
                    <a:pt x="59452" y="263"/>
                    <a:pt x="59201" y="117"/>
                  </a:cubicBezTo>
                  <a:cubicBezTo>
                    <a:pt x="59163" y="93"/>
                    <a:pt x="59126" y="76"/>
                    <a:pt x="59082" y="59"/>
                  </a:cubicBezTo>
                  <a:cubicBezTo>
                    <a:pt x="58973" y="21"/>
                    <a:pt x="58843" y="1"/>
                    <a:pt x="58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139625" y="3399275"/>
              <a:ext cx="35725" cy="1132925"/>
            </a:xfrm>
            <a:custGeom>
              <a:avLst/>
              <a:gdLst/>
              <a:ahLst/>
              <a:cxnLst/>
              <a:rect l="l" t="t" r="r" b="b"/>
              <a:pathLst>
                <a:path w="1429" h="45317" extrusionOk="0">
                  <a:moveTo>
                    <a:pt x="1428" y="45231"/>
                  </a:moveTo>
                  <a:lnTo>
                    <a:pt x="1428" y="45231"/>
                  </a:lnTo>
                  <a:cubicBezTo>
                    <a:pt x="1423" y="45233"/>
                    <a:pt x="1418" y="45235"/>
                    <a:pt x="1412" y="45237"/>
                  </a:cubicBezTo>
                  <a:lnTo>
                    <a:pt x="1412" y="45237"/>
                  </a:lnTo>
                  <a:cubicBezTo>
                    <a:pt x="1418" y="45236"/>
                    <a:pt x="1423" y="45233"/>
                    <a:pt x="1428" y="45231"/>
                  </a:cubicBezTo>
                  <a:close/>
                  <a:moveTo>
                    <a:pt x="1412" y="45237"/>
                  </a:moveTo>
                  <a:cubicBezTo>
                    <a:pt x="1411" y="45237"/>
                    <a:pt x="1410" y="45237"/>
                    <a:pt x="1408" y="45237"/>
                  </a:cubicBezTo>
                  <a:cubicBezTo>
                    <a:pt x="1406" y="45239"/>
                    <a:pt x="1404" y="45240"/>
                    <a:pt x="1401" y="45241"/>
                  </a:cubicBezTo>
                  <a:lnTo>
                    <a:pt x="1401" y="45241"/>
                  </a:lnTo>
                  <a:cubicBezTo>
                    <a:pt x="1405" y="45240"/>
                    <a:pt x="1409" y="45238"/>
                    <a:pt x="1412" y="45237"/>
                  </a:cubicBezTo>
                  <a:close/>
                  <a:moveTo>
                    <a:pt x="1" y="0"/>
                  </a:moveTo>
                  <a:lnTo>
                    <a:pt x="1" y="44302"/>
                  </a:lnTo>
                  <a:cubicBezTo>
                    <a:pt x="1" y="44643"/>
                    <a:pt x="222" y="45044"/>
                    <a:pt x="500" y="45204"/>
                  </a:cubicBezTo>
                  <a:cubicBezTo>
                    <a:pt x="630" y="45279"/>
                    <a:pt x="803" y="45316"/>
                    <a:pt x="978" y="45316"/>
                  </a:cubicBezTo>
                  <a:cubicBezTo>
                    <a:pt x="1023" y="45316"/>
                    <a:pt x="1068" y="45314"/>
                    <a:pt x="1112" y="45309"/>
                  </a:cubicBezTo>
                  <a:cubicBezTo>
                    <a:pt x="1140" y="45306"/>
                    <a:pt x="1167" y="45302"/>
                    <a:pt x="1194" y="45295"/>
                  </a:cubicBezTo>
                  <a:cubicBezTo>
                    <a:pt x="1211" y="45295"/>
                    <a:pt x="1228" y="45292"/>
                    <a:pt x="1242" y="45289"/>
                  </a:cubicBezTo>
                  <a:cubicBezTo>
                    <a:pt x="1269" y="45286"/>
                    <a:pt x="1292" y="45278"/>
                    <a:pt x="1316" y="45268"/>
                  </a:cubicBezTo>
                  <a:cubicBezTo>
                    <a:pt x="1330" y="45268"/>
                    <a:pt x="1344" y="45261"/>
                    <a:pt x="1353" y="45258"/>
                  </a:cubicBezTo>
                  <a:cubicBezTo>
                    <a:pt x="1369" y="45252"/>
                    <a:pt x="1384" y="45249"/>
                    <a:pt x="1401" y="45241"/>
                  </a:cubicBezTo>
                  <a:lnTo>
                    <a:pt x="1401" y="45241"/>
                  </a:lnTo>
                  <a:cubicBezTo>
                    <a:pt x="1393" y="45243"/>
                    <a:pt x="1385" y="45245"/>
                    <a:pt x="1377" y="45245"/>
                  </a:cubicBezTo>
                  <a:cubicBezTo>
                    <a:pt x="1371" y="45248"/>
                    <a:pt x="1371" y="45248"/>
                    <a:pt x="1364" y="45248"/>
                  </a:cubicBezTo>
                  <a:cubicBezTo>
                    <a:pt x="1340" y="45255"/>
                    <a:pt x="1320" y="45258"/>
                    <a:pt x="1292" y="45258"/>
                  </a:cubicBezTo>
                  <a:cubicBezTo>
                    <a:pt x="1119" y="45258"/>
                    <a:pt x="1000" y="45118"/>
                    <a:pt x="1000" y="44878"/>
                  </a:cubicBez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2139625" y="3312725"/>
              <a:ext cx="25" cy="28825"/>
            </a:xfrm>
            <a:custGeom>
              <a:avLst/>
              <a:gdLst/>
              <a:ahLst/>
              <a:cxnLst/>
              <a:rect l="l" t="t" r="r" b="b"/>
              <a:pathLst>
                <a:path w="1" h="1153" extrusionOk="0">
                  <a:moveTo>
                    <a:pt x="1" y="1"/>
                  </a:moveTo>
                  <a:lnTo>
                    <a:pt x="1" y="1"/>
                  </a:lnTo>
                  <a:lnTo>
                    <a:pt x="1" y="1153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139625" y="3341525"/>
              <a:ext cx="25" cy="57675"/>
            </a:xfrm>
            <a:custGeom>
              <a:avLst/>
              <a:gdLst/>
              <a:ahLst/>
              <a:cxnLst/>
              <a:rect l="l" t="t" r="r" b="b"/>
              <a:pathLst>
                <a:path w="1" h="2307" extrusionOk="0">
                  <a:moveTo>
                    <a:pt x="1" y="1"/>
                  </a:moveTo>
                  <a:lnTo>
                    <a:pt x="1" y="1"/>
                  </a:lnTo>
                  <a:lnTo>
                    <a:pt x="1" y="2306"/>
                  </a:lnTo>
                  <a:lnTo>
                    <a:pt x="1" y="230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139625" y="339917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139625" y="3236475"/>
              <a:ext cx="700" cy="5325"/>
            </a:xfrm>
            <a:custGeom>
              <a:avLst/>
              <a:gdLst/>
              <a:ahLst/>
              <a:cxnLst/>
              <a:rect l="l" t="t" r="r" b="b"/>
              <a:pathLst>
                <a:path w="28" h="213" extrusionOk="0">
                  <a:moveTo>
                    <a:pt x="28" y="1"/>
                  </a:moveTo>
                  <a:lnTo>
                    <a:pt x="28" y="1"/>
                  </a:lnTo>
                  <a:cubicBezTo>
                    <a:pt x="24" y="15"/>
                    <a:pt x="21" y="29"/>
                    <a:pt x="18" y="42"/>
                  </a:cubicBezTo>
                  <a:cubicBezTo>
                    <a:pt x="21" y="35"/>
                    <a:pt x="21" y="25"/>
                    <a:pt x="24" y="18"/>
                  </a:cubicBezTo>
                  <a:cubicBezTo>
                    <a:pt x="24" y="11"/>
                    <a:pt x="28" y="8"/>
                    <a:pt x="28" y="1"/>
                  </a:cubicBezTo>
                  <a:close/>
                  <a:moveTo>
                    <a:pt x="14" y="73"/>
                  </a:moveTo>
                  <a:cubicBezTo>
                    <a:pt x="7" y="100"/>
                    <a:pt x="4" y="123"/>
                    <a:pt x="1" y="151"/>
                  </a:cubicBezTo>
                  <a:lnTo>
                    <a:pt x="1" y="212"/>
                  </a:lnTo>
                  <a:cubicBezTo>
                    <a:pt x="1" y="168"/>
                    <a:pt x="4" y="120"/>
                    <a:pt x="14" y="73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2139625" y="3228675"/>
              <a:ext cx="28825" cy="184975"/>
            </a:xfrm>
            <a:custGeom>
              <a:avLst/>
              <a:gdLst/>
              <a:ahLst/>
              <a:cxnLst/>
              <a:rect l="l" t="t" r="r" b="b"/>
              <a:pathLst>
                <a:path w="1153" h="7399" extrusionOk="0">
                  <a:moveTo>
                    <a:pt x="157" y="0"/>
                  </a:moveTo>
                  <a:cubicBezTo>
                    <a:pt x="99" y="99"/>
                    <a:pt x="55" y="208"/>
                    <a:pt x="28" y="313"/>
                  </a:cubicBezTo>
                  <a:cubicBezTo>
                    <a:pt x="24" y="327"/>
                    <a:pt x="21" y="341"/>
                    <a:pt x="18" y="354"/>
                  </a:cubicBezTo>
                  <a:cubicBezTo>
                    <a:pt x="18" y="364"/>
                    <a:pt x="14" y="374"/>
                    <a:pt x="14" y="385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3363"/>
                  </a:lnTo>
                  <a:lnTo>
                    <a:pt x="1" y="4515"/>
                  </a:lnTo>
                  <a:lnTo>
                    <a:pt x="1" y="6820"/>
                  </a:lnTo>
                  <a:lnTo>
                    <a:pt x="1" y="6824"/>
                  </a:lnTo>
                  <a:lnTo>
                    <a:pt x="1000" y="7399"/>
                  </a:lnTo>
                  <a:lnTo>
                    <a:pt x="1000" y="1099"/>
                  </a:lnTo>
                  <a:cubicBezTo>
                    <a:pt x="1000" y="932"/>
                    <a:pt x="1058" y="741"/>
                    <a:pt x="1153" y="57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164625" y="2477650"/>
              <a:ext cx="1471450" cy="2053050"/>
            </a:xfrm>
            <a:custGeom>
              <a:avLst/>
              <a:gdLst/>
              <a:ahLst/>
              <a:cxnLst/>
              <a:rect l="l" t="t" r="r" b="b"/>
              <a:pathLst>
                <a:path w="58858" h="82122" extrusionOk="0">
                  <a:moveTo>
                    <a:pt x="58857" y="0"/>
                  </a:moveTo>
                  <a:lnTo>
                    <a:pt x="16492" y="24463"/>
                  </a:lnTo>
                  <a:cubicBezTo>
                    <a:pt x="16480" y="24469"/>
                    <a:pt x="16467" y="24473"/>
                    <a:pt x="16454" y="24473"/>
                  </a:cubicBezTo>
                  <a:cubicBezTo>
                    <a:pt x="16305" y="24473"/>
                    <a:pt x="16078" y="24076"/>
                    <a:pt x="15853" y="23677"/>
                  </a:cubicBezTo>
                  <a:cubicBezTo>
                    <a:pt x="15626" y="23282"/>
                    <a:pt x="15402" y="22884"/>
                    <a:pt x="15251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1754" y="32969"/>
                    <a:pt x="1462" y="33139"/>
                  </a:cubicBezTo>
                  <a:lnTo>
                    <a:pt x="0" y="33982"/>
                  </a:lnTo>
                  <a:lnTo>
                    <a:pt x="0" y="81743"/>
                  </a:lnTo>
                  <a:cubicBezTo>
                    <a:pt x="0" y="81983"/>
                    <a:pt x="120" y="82122"/>
                    <a:pt x="293" y="82122"/>
                  </a:cubicBezTo>
                  <a:cubicBezTo>
                    <a:pt x="365" y="82122"/>
                    <a:pt x="445" y="82098"/>
                    <a:pt x="530" y="82049"/>
                  </a:cubicBezTo>
                  <a:lnTo>
                    <a:pt x="58327" y="48683"/>
                  </a:lnTo>
                  <a:cubicBezTo>
                    <a:pt x="58620" y="48513"/>
                    <a:pt x="58857" y="48101"/>
                    <a:pt x="58857" y="47761"/>
                  </a:cubicBez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214425" y="3477075"/>
              <a:ext cx="299375" cy="967500"/>
            </a:xfrm>
            <a:custGeom>
              <a:avLst/>
              <a:gdLst/>
              <a:ahLst/>
              <a:cxnLst/>
              <a:rect l="l" t="t" r="r" b="b"/>
              <a:pathLst>
                <a:path w="11975" h="38700" extrusionOk="0">
                  <a:moveTo>
                    <a:pt x="11679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4" y="6369"/>
                  </a:lnTo>
                  <a:cubicBezTo>
                    <a:pt x="238" y="6540"/>
                    <a:pt x="1" y="6955"/>
                    <a:pt x="1" y="7292"/>
                  </a:cubicBezTo>
                  <a:lnTo>
                    <a:pt x="1" y="38321"/>
                  </a:lnTo>
                  <a:cubicBezTo>
                    <a:pt x="1" y="38560"/>
                    <a:pt x="120" y="38700"/>
                    <a:pt x="296" y="38700"/>
                  </a:cubicBezTo>
                  <a:cubicBezTo>
                    <a:pt x="368" y="38700"/>
                    <a:pt x="449" y="38677"/>
                    <a:pt x="534" y="38627"/>
                  </a:cubicBezTo>
                  <a:lnTo>
                    <a:pt x="11440" y="32331"/>
                  </a:lnTo>
                  <a:cubicBezTo>
                    <a:pt x="11737" y="32161"/>
                    <a:pt x="11975" y="31746"/>
                    <a:pt x="11975" y="31409"/>
                  </a:cubicBezTo>
                  <a:lnTo>
                    <a:pt x="11975" y="380"/>
                  </a:lnTo>
                  <a:cubicBezTo>
                    <a:pt x="11975" y="140"/>
                    <a:pt x="11855" y="1"/>
                    <a:pt x="1167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264300" y="3563375"/>
              <a:ext cx="199600" cy="132525"/>
            </a:xfrm>
            <a:custGeom>
              <a:avLst/>
              <a:gdLst/>
              <a:ahLst/>
              <a:cxnLst/>
              <a:rect l="l" t="t" r="r" b="b"/>
              <a:pathLst>
                <a:path w="7984" h="5301" extrusionOk="0">
                  <a:moveTo>
                    <a:pt x="7700" y="0"/>
                  </a:moveTo>
                  <a:cubicBezTo>
                    <a:pt x="7625" y="0"/>
                    <a:pt x="7541" y="25"/>
                    <a:pt x="7450" y="76"/>
                  </a:cubicBezTo>
                  <a:lnTo>
                    <a:pt x="535" y="4070"/>
                  </a:lnTo>
                  <a:cubicBezTo>
                    <a:pt x="239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2" y="5300"/>
                  </a:cubicBezTo>
                  <a:cubicBezTo>
                    <a:pt x="358" y="5300"/>
                    <a:pt x="444" y="5275"/>
                    <a:pt x="535" y="5223"/>
                  </a:cubicBezTo>
                  <a:lnTo>
                    <a:pt x="7450" y="1228"/>
                  </a:lnTo>
                  <a:cubicBezTo>
                    <a:pt x="7746" y="1058"/>
                    <a:pt x="7984" y="664"/>
                    <a:pt x="7984" y="347"/>
                  </a:cubicBezTo>
                  <a:cubicBezTo>
                    <a:pt x="7984" y="126"/>
                    <a:pt x="7869" y="0"/>
                    <a:pt x="77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264300" y="3719525"/>
              <a:ext cx="25025" cy="36200"/>
            </a:xfrm>
            <a:custGeom>
              <a:avLst/>
              <a:gdLst/>
              <a:ahLst/>
              <a:cxnLst/>
              <a:rect l="l" t="t" r="r" b="b"/>
              <a:pathLst>
                <a:path w="1001" h="1448" extrusionOk="0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7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314200" y="3620975"/>
              <a:ext cx="149700" cy="103725"/>
            </a:xfrm>
            <a:custGeom>
              <a:avLst/>
              <a:gdLst/>
              <a:ahLst/>
              <a:cxnLst/>
              <a:rect l="l" t="t" r="r" b="b"/>
              <a:pathLst>
                <a:path w="5988" h="4149" extrusionOk="0">
                  <a:moveTo>
                    <a:pt x="5705" y="0"/>
                  </a:moveTo>
                  <a:cubicBezTo>
                    <a:pt x="5630" y="0"/>
                    <a:pt x="5545" y="25"/>
                    <a:pt x="5454" y="77"/>
                  </a:cubicBezTo>
                  <a:lnTo>
                    <a:pt x="534" y="2919"/>
                  </a:lnTo>
                  <a:cubicBezTo>
                    <a:pt x="239" y="3089"/>
                    <a:pt x="0" y="3483"/>
                    <a:pt x="0" y="3803"/>
                  </a:cubicBezTo>
                  <a:cubicBezTo>
                    <a:pt x="0" y="4022"/>
                    <a:pt x="115" y="4148"/>
                    <a:pt x="284" y="4148"/>
                  </a:cubicBezTo>
                  <a:cubicBezTo>
                    <a:pt x="359" y="4148"/>
                    <a:pt x="444" y="4123"/>
                    <a:pt x="534" y="4072"/>
                  </a:cubicBezTo>
                  <a:lnTo>
                    <a:pt x="5454" y="1230"/>
                  </a:lnTo>
                  <a:cubicBezTo>
                    <a:pt x="5750" y="1059"/>
                    <a:pt x="5988" y="665"/>
                    <a:pt x="5988" y="345"/>
                  </a:cubicBezTo>
                  <a:cubicBezTo>
                    <a:pt x="5988" y="126"/>
                    <a:pt x="5873" y="0"/>
                    <a:pt x="57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264300" y="3777175"/>
              <a:ext cx="25025" cy="36175"/>
            </a:xfrm>
            <a:custGeom>
              <a:avLst/>
              <a:gdLst/>
              <a:ahLst/>
              <a:cxnLst/>
              <a:rect l="l" t="t" r="r" b="b"/>
              <a:pathLst>
                <a:path w="1001" h="1447" extrusionOk="0">
                  <a:moveTo>
                    <a:pt x="823" y="0"/>
                  </a:moveTo>
                  <a:cubicBezTo>
                    <a:pt x="780" y="0"/>
                    <a:pt x="732" y="14"/>
                    <a:pt x="681" y="44"/>
                  </a:cubicBezTo>
                  <a:lnTo>
                    <a:pt x="321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3"/>
                  </a:cubicBezTo>
                  <a:lnTo>
                    <a:pt x="681" y="1196"/>
                  </a:lnTo>
                  <a:cubicBezTo>
                    <a:pt x="857" y="1094"/>
                    <a:pt x="1000" y="846"/>
                    <a:pt x="1000" y="645"/>
                  </a:cubicBezTo>
                  <a:lnTo>
                    <a:pt x="1000" y="227"/>
                  </a:lnTo>
                  <a:cubicBezTo>
                    <a:pt x="1000" y="85"/>
                    <a:pt x="928" y="0"/>
                    <a:pt x="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314200" y="3678650"/>
              <a:ext cx="149700" cy="103675"/>
            </a:xfrm>
            <a:custGeom>
              <a:avLst/>
              <a:gdLst/>
              <a:ahLst/>
              <a:cxnLst/>
              <a:rect l="l" t="t" r="r" b="b"/>
              <a:pathLst>
                <a:path w="5988" h="4147" extrusionOk="0">
                  <a:moveTo>
                    <a:pt x="5706" y="1"/>
                  </a:moveTo>
                  <a:cubicBezTo>
                    <a:pt x="5631" y="1"/>
                    <a:pt x="5545" y="26"/>
                    <a:pt x="5454" y="78"/>
                  </a:cubicBezTo>
                  <a:lnTo>
                    <a:pt x="534" y="2917"/>
                  </a:lnTo>
                  <a:cubicBezTo>
                    <a:pt x="239" y="3087"/>
                    <a:pt x="0" y="3485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4" y="1228"/>
                  </a:lnTo>
                  <a:cubicBezTo>
                    <a:pt x="5750" y="1057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264300" y="3834775"/>
              <a:ext cx="25025" cy="36125"/>
            </a:xfrm>
            <a:custGeom>
              <a:avLst/>
              <a:gdLst/>
              <a:ahLst/>
              <a:cxnLst/>
              <a:rect l="l" t="t" r="r" b="b"/>
              <a:pathLst>
                <a:path w="1001" h="1445" extrusionOk="0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4"/>
                  </a:lnTo>
                  <a:cubicBezTo>
                    <a:pt x="857" y="1092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314200" y="3736200"/>
              <a:ext cx="149700" cy="103675"/>
            </a:xfrm>
            <a:custGeom>
              <a:avLst/>
              <a:gdLst/>
              <a:ahLst/>
              <a:cxnLst/>
              <a:rect l="l" t="t" r="r" b="b"/>
              <a:pathLst>
                <a:path w="5988" h="4147" extrusionOk="0">
                  <a:moveTo>
                    <a:pt x="5706" y="1"/>
                  </a:moveTo>
                  <a:cubicBezTo>
                    <a:pt x="5631" y="1"/>
                    <a:pt x="5545" y="25"/>
                    <a:pt x="5454" y="78"/>
                  </a:cubicBezTo>
                  <a:lnTo>
                    <a:pt x="534" y="2920"/>
                  </a:lnTo>
                  <a:cubicBezTo>
                    <a:pt x="239" y="3087"/>
                    <a:pt x="0" y="3484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4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264300" y="3892300"/>
              <a:ext cx="25025" cy="36150"/>
            </a:xfrm>
            <a:custGeom>
              <a:avLst/>
              <a:gdLst/>
              <a:ahLst/>
              <a:cxnLst/>
              <a:rect l="l" t="t" r="r" b="b"/>
              <a:pathLst>
                <a:path w="1001" h="1446" extrusionOk="0">
                  <a:moveTo>
                    <a:pt x="822" y="0"/>
                  </a:moveTo>
                  <a:cubicBezTo>
                    <a:pt x="779" y="0"/>
                    <a:pt x="732" y="14"/>
                    <a:pt x="681" y="42"/>
                  </a:cubicBezTo>
                  <a:lnTo>
                    <a:pt x="321" y="253"/>
                  </a:lnTo>
                  <a:cubicBezTo>
                    <a:pt x="143" y="352"/>
                    <a:pt x="1" y="600"/>
                    <a:pt x="1" y="804"/>
                  </a:cubicBezTo>
                  <a:lnTo>
                    <a:pt x="1" y="1218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1"/>
                    <a:pt x="321" y="1402"/>
                  </a:cubicBezTo>
                  <a:lnTo>
                    <a:pt x="681" y="1194"/>
                  </a:lnTo>
                  <a:cubicBezTo>
                    <a:pt x="857" y="1092"/>
                    <a:pt x="1000" y="848"/>
                    <a:pt x="1000" y="644"/>
                  </a:cubicBezTo>
                  <a:lnTo>
                    <a:pt x="1000" y="229"/>
                  </a:lnTo>
                  <a:cubicBezTo>
                    <a:pt x="1000" y="83"/>
                    <a:pt x="927" y="0"/>
                    <a:pt x="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314200" y="3793750"/>
              <a:ext cx="149700" cy="103675"/>
            </a:xfrm>
            <a:custGeom>
              <a:avLst/>
              <a:gdLst/>
              <a:ahLst/>
              <a:cxnLst/>
              <a:rect l="l" t="t" r="r" b="b"/>
              <a:pathLst>
                <a:path w="5988" h="4147" extrusionOk="0">
                  <a:moveTo>
                    <a:pt x="5706" y="0"/>
                  </a:moveTo>
                  <a:cubicBezTo>
                    <a:pt x="5631" y="0"/>
                    <a:pt x="5546" y="25"/>
                    <a:pt x="5454" y="78"/>
                  </a:cubicBezTo>
                  <a:lnTo>
                    <a:pt x="534" y="2920"/>
                  </a:lnTo>
                  <a:cubicBezTo>
                    <a:pt x="239" y="3086"/>
                    <a:pt x="0" y="3484"/>
                    <a:pt x="0" y="3800"/>
                  </a:cubicBezTo>
                  <a:cubicBezTo>
                    <a:pt x="0" y="4021"/>
                    <a:pt x="114" y="4146"/>
                    <a:pt x="283" y="4146"/>
                  </a:cubicBezTo>
                  <a:cubicBezTo>
                    <a:pt x="357" y="4146"/>
                    <a:pt x="443" y="4122"/>
                    <a:pt x="534" y="4069"/>
                  </a:cubicBezTo>
                  <a:lnTo>
                    <a:pt x="5454" y="1226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5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263275" y="3880750"/>
              <a:ext cx="199525" cy="132525"/>
            </a:xfrm>
            <a:custGeom>
              <a:avLst/>
              <a:gdLst/>
              <a:ahLst/>
              <a:cxnLst/>
              <a:rect l="l" t="t" r="r" b="b"/>
              <a:pathLst>
                <a:path w="7981" h="5301" extrusionOk="0">
                  <a:moveTo>
                    <a:pt x="7698" y="0"/>
                  </a:moveTo>
                  <a:cubicBezTo>
                    <a:pt x="7624" y="0"/>
                    <a:pt x="7540" y="24"/>
                    <a:pt x="7451" y="75"/>
                  </a:cubicBezTo>
                  <a:lnTo>
                    <a:pt x="531" y="4070"/>
                  </a:lnTo>
                  <a:cubicBezTo>
                    <a:pt x="239" y="4241"/>
                    <a:pt x="1" y="4635"/>
                    <a:pt x="1" y="4955"/>
                  </a:cubicBezTo>
                  <a:cubicBezTo>
                    <a:pt x="1" y="5175"/>
                    <a:pt x="115" y="5300"/>
                    <a:pt x="282" y="5300"/>
                  </a:cubicBezTo>
                  <a:cubicBezTo>
                    <a:pt x="356" y="5300"/>
                    <a:pt x="441" y="5275"/>
                    <a:pt x="531" y="5223"/>
                  </a:cubicBezTo>
                  <a:lnTo>
                    <a:pt x="7451" y="1228"/>
                  </a:lnTo>
                  <a:cubicBezTo>
                    <a:pt x="7743" y="1058"/>
                    <a:pt x="7981" y="663"/>
                    <a:pt x="7981" y="348"/>
                  </a:cubicBezTo>
                  <a:cubicBezTo>
                    <a:pt x="7981" y="125"/>
                    <a:pt x="7866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263275" y="4036900"/>
              <a:ext cx="24950" cy="36225"/>
            </a:xfrm>
            <a:custGeom>
              <a:avLst/>
              <a:gdLst/>
              <a:ahLst/>
              <a:cxnLst/>
              <a:rect l="l" t="t" r="r" b="b"/>
              <a:pathLst>
                <a:path w="998" h="1449" extrusionOk="0">
                  <a:moveTo>
                    <a:pt x="821" y="0"/>
                  </a:moveTo>
                  <a:cubicBezTo>
                    <a:pt x="778" y="0"/>
                    <a:pt x="730" y="14"/>
                    <a:pt x="678" y="44"/>
                  </a:cubicBezTo>
                  <a:lnTo>
                    <a:pt x="321" y="252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78" y="1197"/>
                  </a:lnTo>
                  <a:cubicBezTo>
                    <a:pt x="854" y="1095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3"/>
                    <a:pt x="926" y="0"/>
                    <a:pt x="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313175" y="3938325"/>
              <a:ext cx="149625" cy="103750"/>
            </a:xfrm>
            <a:custGeom>
              <a:avLst/>
              <a:gdLst/>
              <a:ahLst/>
              <a:cxnLst/>
              <a:rect l="l" t="t" r="r" b="b"/>
              <a:pathLst>
                <a:path w="5985" h="4150" extrusionOk="0">
                  <a:moveTo>
                    <a:pt x="5702" y="1"/>
                  </a:moveTo>
                  <a:cubicBezTo>
                    <a:pt x="5628" y="1"/>
                    <a:pt x="5544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1" y="4124"/>
                    <a:pt x="531" y="4072"/>
                  </a:cubicBezTo>
                  <a:lnTo>
                    <a:pt x="5455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263275" y="4094550"/>
              <a:ext cx="24950" cy="36200"/>
            </a:xfrm>
            <a:custGeom>
              <a:avLst/>
              <a:gdLst/>
              <a:ahLst/>
              <a:cxnLst/>
              <a:rect l="l" t="t" r="r" b="b"/>
              <a:pathLst>
                <a:path w="998" h="1448" extrusionOk="0">
                  <a:moveTo>
                    <a:pt x="819" y="0"/>
                  </a:moveTo>
                  <a:cubicBezTo>
                    <a:pt x="777" y="0"/>
                    <a:pt x="729" y="14"/>
                    <a:pt x="678" y="43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4"/>
                  </a:cubicBezTo>
                  <a:lnTo>
                    <a:pt x="678" y="1196"/>
                  </a:lnTo>
                  <a:cubicBezTo>
                    <a:pt x="854" y="1094"/>
                    <a:pt x="997" y="849"/>
                    <a:pt x="997" y="645"/>
                  </a:cubicBezTo>
                  <a:lnTo>
                    <a:pt x="997" y="230"/>
                  </a:lnTo>
                  <a:cubicBezTo>
                    <a:pt x="997" y="85"/>
                    <a:pt x="925" y="0"/>
                    <a:pt x="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313175" y="3996025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1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5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263275" y="4152150"/>
              <a:ext cx="24950" cy="36150"/>
            </a:xfrm>
            <a:custGeom>
              <a:avLst/>
              <a:gdLst/>
              <a:ahLst/>
              <a:cxnLst/>
              <a:rect l="l" t="t" r="r" b="b"/>
              <a:pathLst>
                <a:path w="998" h="1446" extrusionOk="0">
                  <a:moveTo>
                    <a:pt x="821" y="0"/>
                  </a:moveTo>
                  <a:cubicBezTo>
                    <a:pt x="778" y="0"/>
                    <a:pt x="730" y="15"/>
                    <a:pt x="678" y="44"/>
                  </a:cubicBezTo>
                  <a:lnTo>
                    <a:pt x="321" y="252"/>
                  </a:lnTo>
                  <a:cubicBezTo>
                    <a:pt x="144" y="354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3"/>
                  </a:lnTo>
                  <a:cubicBezTo>
                    <a:pt x="854" y="1091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4"/>
                    <a:pt x="926" y="0"/>
                    <a:pt x="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313175" y="4053575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4" y="0"/>
                  </a:moveTo>
                  <a:cubicBezTo>
                    <a:pt x="5630" y="0"/>
                    <a:pt x="5545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1"/>
                  </a:cubicBezTo>
                  <a:cubicBezTo>
                    <a:pt x="1" y="4023"/>
                    <a:pt x="115" y="4147"/>
                    <a:pt x="283" y="4147"/>
                  </a:cubicBezTo>
                  <a:cubicBezTo>
                    <a:pt x="357" y="4147"/>
                    <a:pt x="442" y="4123"/>
                    <a:pt x="531" y="4072"/>
                  </a:cubicBezTo>
                  <a:lnTo>
                    <a:pt x="5455" y="1230"/>
                  </a:lnTo>
                  <a:cubicBezTo>
                    <a:pt x="5747" y="1061"/>
                    <a:pt x="5985" y="662"/>
                    <a:pt x="5985" y="347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263275" y="4209675"/>
              <a:ext cx="24950" cy="36150"/>
            </a:xfrm>
            <a:custGeom>
              <a:avLst/>
              <a:gdLst/>
              <a:ahLst/>
              <a:cxnLst/>
              <a:rect l="l" t="t" r="r" b="b"/>
              <a:pathLst>
                <a:path w="998" h="1446" extrusionOk="0">
                  <a:moveTo>
                    <a:pt x="819" y="0"/>
                  </a:moveTo>
                  <a:cubicBezTo>
                    <a:pt x="777" y="0"/>
                    <a:pt x="729" y="14"/>
                    <a:pt x="678" y="42"/>
                  </a:cubicBezTo>
                  <a:lnTo>
                    <a:pt x="321" y="252"/>
                  </a:lnTo>
                  <a:cubicBezTo>
                    <a:pt x="144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4"/>
                  </a:lnTo>
                  <a:cubicBezTo>
                    <a:pt x="854" y="1092"/>
                    <a:pt x="997" y="847"/>
                    <a:pt x="997" y="643"/>
                  </a:cubicBezTo>
                  <a:lnTo>
                    <a:pt x="997" y="229"/>
                  </a:lnTo>
                  <a:cubicBezTo>
                    <a:pt x="997" y="83"/>
                    <a:pt x="925" y="0"/>
                    <a:pt x="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313175" y="4111100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5" y="1231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3162200" y="3145850"/>
              <a:ext cx="374175" cy="249225"/>
            </a:xfrm>
            <a:custGeom>
              <a:avLst/>
              <a:gdLst/>
              <a:ahLst/>
              <a:cxnLst/>
              <a:rect l="l" t="t" r="r" b="b"/>
              <a:pathLst>
                <a:path w="14967" h="9969" extrusionOk="0">
                  <a:moveTo>
                    <a:pt x="14671" y="1"/>
                  </a:moveTo>
                  <a:cubicBezTo>
                    <a:pt x="14599" y="1"/>
                    <a:pt x="14518" y="24"/>
                    <a:pt x="14433" y="73"/>
                  </a:cubicBezTo>
                  <a:lnTo>
                    <a:pt x="534" y="8100"/>
                  </a:lnTo>
                  <a:cubicBezTo>
                    <a:pt x="239" y="8270"/>
                    <a:pt x="0" y="8681"/>
                    <a:pt x="0" y="9022"/>
                  </a:cubicBezTo>
                  <a:lnTo>
                    <a:pt x="0" y="9590"/>
                  </a:lnTo>
                  <a:cubicBezTo>
                    <a:pt x="0" y="9830"/>
                    <a:pt x="120" y="9969"/>
                    <a:pt x="294" y="9969"/>
                  </a:cubicBezTo>
                  <a:cubicBezTo>
                    <a:pt x="365" y="9969"/>
                    <a:pt x="446" y="9945"/>
                    <a:pt x="531" y="9896"/>
                  </a:cubicBezTo>
                  <a:lnTo>
                    <a:pt x="14436" y="1804"/>
                  </a:lnTo>
                  <a:cubicBezTo>
                    <a:pt x="14728" y="1634"/>
                    <a:pt x="14967" y="1219"/>
                    <a:pt x="14967" y="883"/>
                  </a:cubicBezTo>
                  <a:lnTo>
                    <a:pt x="14967" y="382"/>
                  </a:lnTo>
                  <a:cubicBezTo>
                    <a:pt x="14967" y="141"/>
                    <a:pt x="14846" y="1"/>
                    <a:pt x="146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3162200" y="320337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79" y="1"/>
                  </a:moveTo>
                  <a:cubicBezTo>
                    <a:pt x="16604" y="1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3"/>
                    <a:pt x="0" y="9821"/>
                    <a:pt x="0" y="10137"/>
                  </a:cubicBezTo>
                  <a:cubicBezTo>
                    <a:pt x="0" y="10358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3162200" y="3260925"/>
              <a:ext cx="424075" cy="262125"/>
            </a:xfrm>
            <a:custGeom>
              <a:avLst/>
              <a:gdLst/>
              <a:ahLst/>
              <a:cxnLst/>
              <a:rect l="l" t="t" r="r" b="b"/>
              <a:pathLst>
                <a:path w="16963" h="10485" extrusionOk="0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6"/>
                  </a:lnTo>
                  <a:cubicBezTo>
                    <a:pt x="239" y="9426"/>
                    <a:pt x="0" y="9821"/>
                    <a:pt x="0" y="10140"/>
                  </a:cubicBezTo>
                  <a:cubicBezTo>
                    <a:pt x="0" y="10360"/>
                    <a:pt x="115" y="10485"/>
                    <a:pt x="284" y="10485"/>
                  </a:cubicBezTo>
                  <a:cubicBezTo>
                    <a:pt x="359" y="10485"/>
                    <a:pt x="444" y="10460"/>
                    <a:pt x="534" y="10409"/>
                  </a:cubicBezTo>
                  <a:lnTo>
                    <a:pt x="16428" y="1230"/>
                  </a:lnTo>
                  <a:cubicBezTo>
                    <a:pt x="16724" y="1059"/>
                    <a:pt x="16962" y="665"/>
                    <a:pt x="16962" y="345"/>
                  </a:cubicBezTo>
                  <a:cubicBezTo>
                    <a:pt x="16962" y="126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3162200" y="3318500"/>
              <a:ext cx="424075" cy="262125"/>
            </a:xfrm>
            <a:custGeom>
              <a:avLst/>
              <a:gdLst/>
              <a:ahLst/>
              <a:cxnLst/>
              <a:rect l="l" t="t" r="r" b="b"/>
              <a:pathLst>
                <a:path w="16963" h="10485" extrusionOk="0">
                  <a:moveTo>
                    <a:pt x="16678" y="1"/>
                  </a:moveTo>
                  <a:cubicBezTo>
                    <a:pt x="16604" y="1"/>
                    <a:pt x="16518" y="25"/>
                    <a:pt x="16428" y="76"/>
                  </a:cubicBezTo>
                  <a:lnTo>
                    <a:pt x="534" y="9255"/>
                  </a:lnTo>
                  <a:cubicBezTo>
                    <a:pt x="239" y="9425"/>
                    <a:pt x="0" y="9820"/>
                    <a:pt x="0" y="10139"/>
                  </a:cubicBezTo>
                  <a:cubicBezTo>
                    <a:pt x="0" y="10358"/>
                    <a:pt x="115" y="10485"/>
                    <a:pt x="283" y="10485"/>
                  </a:cubicBezTo>
                  <a:cubicBezTo>
                    <a:pt x="358" y="10485"/>
                    <a:pt x="443" y="10460"/>
                    <a:pt x="534" y="10407"/>
                  </a:cubicBezTo>
                  <a:lnTo>
                    <a:pt x="16428" y="1228"/>
                  </a:lnTo>
                  <a:cubicBezTo>
                    <a:pt x="16724" y="1058"/>
                    <a:pt x="16962" y="664"/>
                    <a:pt x="16962" y="348"/>
                  </a:cubicBezTo>
                  <a:cubicBezTo>
                    <a:pt x="16962" y="126"/>
                    <a:pt x="16847" y="1"/>
                    <a:pt x="1667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3162200" y="337607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81" y="1"/>
                  </a:moveTo>
                  <a:cubicBezTo>
                    <a:pt x="16605" y="1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18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3"/>
                    <a:pt x="16962" y="346"/>
                  </a:cubicBezTo>
                  <a:cubicBezTo>
                    <a:pt x="16962" y="125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3162200" y="343362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79" y="1"/>
                  </a:moveTo>
                  <a:cubicBezTo>
                    <a:pt x="16604" y="1"/>
                    <a:pt x="16519" y="25"/>
                    <a:pt x="16428" y="78"/>
                  </a:cubicBezTo>
                  <a:lnTo>
                    <a:pt x="534" y="9257"/>
                  </a:lnTo>
                  <a:cubicBezTo>
                    <a:pt x="239" y="9424"/>
                    <a:pt x="0" y="9821"/>
                    <a:pt x="0" y="10138"/>
                  </a:cubicBezTo>
                  <a:cubicBezTo>
                    <a:pt x="0" y="10359"/>
                    <a:pt x="114" y="10483"/>
                    <a:pt x="282" y="10483"/>
                  </a:cubicBezTo>
                  <a:cubicBezTo>
                    <a:pt x="357" y="10483"/>
                    <a:pt x="443" y="10458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3162200" y="3491175"/>
              <a:ext cx="424075" cy="262150"/>
            </a:xfrm>
            <a:custGeom>
              <a:avLst/>
              <a:gdLst/>
              <a:ahLst/>
              <a:cxnLst/>
              <a:rect l="l" t="t" r="r" b="b"/>
              <a:pathLst>
                <a:path w="16963" h="10486" extrusionOk="0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7"/>
                    <a:pt x="0" y="9821"/>
                    <a:pt x="0" y="10141"/>
                  </a:cubicBezTo>
                  <a:cubicBezTo>
                    <a:pt x="0" y="10360"/>
                    <a:pt x="115" y="10486"/>
                    <a:pt x="284" y="10486"/>
                  </a:cubicBezTo>
                  <a:cubicBezTo>
                    <a:pt x="358" y="10486"/>
                    <a:pt x="444" y="10461"/>
                    <a:pt x="534" y="10409"/>
                  </a:cubicBezTo>
                  <a:lnTo>
                    <a:pt x="16428" y="1230"/>
                  </a:lnTo>
                  <a:cubicBezTo>
                    <a:pt x="16724" y="1060"/>
                    <a:pt x="16962" y="665"/>
                    <a:pt x="16962" y="346"/>
                  </a:cubicBezTo>
                  <a:cubicBezTo>
                    <a:pt x="16962" y="127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3162200" y="354877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81" y="1"/>
                  </a:moveTo>
                  <a:cubicBezTo>
                    <a:pt x="16606" y="1"/>
                    <a:pt x="16520" y="26"/>
                    <a:pt x="16428" y="79"/>
                  </a:cubicBezTo>
                  <a:lnTo>
                    <a:pt x="534" y="9254"/>
                  </a:lnTo>
                  <a:cubicBezTo>
                    <a:pt x="239" y="9424"/>
                    <a:pt x="0" y="9819"/>
                    <a:pt x="0" y="10138"/>
                  </a:cubicBezTo>
                  <a:cubicBezTo>
                    <a:pt x="0" y="10357"/>
                    <a:pt x="115" y="10483"/>
                    <a:pt x="284" y="10483"/>
                  </a:cubicBezTo>
                  <a:cubicBezTo>
                    <a:pt x="358" y="10483"/>
                    <a:pt x="444" y="10459"/>
                    <a:pt x="534" y="10407"/>
                  </a:cubicBezTo>
                  <a:lnTo>
                    <a:pt x="16428" y="1227"/>
                  </a:lnTo>
                  <a:cubicBezTo>
                    <a:pt x="16724" y="1061"/>
                    <a:pt x="16962" y="663"/>
                    <a:pt x="16962" y="347"/>
                  </a:cubicBezTo>
                  <a:cubicBezTo>
                    <a:pt x="16962" y="126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3162200" y="360632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80" y="0"/>
                  </a:moveTo>
                  <a:cubicBezTo>
                    <a:pt x="16605" y="0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22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7"/>
                  </a:cubicBezTo>
                  <a:lnTo>
                    <a:pt x="16428" y="1230"/>
                  </a:lnTo>
                  <a:cubicBezTo>
                    <a:pt x="16724" y="1061"/>
                    <a:pt x="16962" y="666"/>
                    <a:pt x="16962" y="347"/>
                  </a:cubicBezTo>
                  <a:cubicBezTo>
                    <a:pt x="16962" y="126"/>
                    <a:pt x="16848" y="0"/>
                    <a:pt x="1668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563650" y="3390675"/>
              <a:ext cx="548675" cy="852300"/>
            </a:xfrm>
            <a:custGeom>
              <a:avLst/>
              <a:gdLst/>
              <a:ahLst/>
              <a:cxnLst/>
              <a:rect l="l" t="t" r="r" b="b"/>
              <a:pathLst>
                <a:path w="21947" h="34092" extrusionOk="0">
                  <a:moveTo>
                    <a:pt x="21652" y="1"/>
                  </a:moveTo>
                  <a:cubicBezTo>
                    <a:pt x="21581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3"/>
                    <a:pt x="120" y="34092"/>
                    <a:pt x="293" y="34092"/>
                  </a:cubicBezTo>
                  <a:cubicBezTo>
                    <a:pt x="365" y="34092"/>
                    <a:pt x="446" y="34068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39"/>
                    <a:pt x="21826" y="1"/>
                    <a:pt x="2165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563650" y="3390675"/>
              <a:ext cx="548675" cy="852275"/>
            </a:xfrm>
            <a:custGeom>
              <a:avLst/>
              <a:gdLst/>
              <a:ahLst/>
              <a:cxnLst/>
              <a:rect l="l" t="t" r="r" b="b"/>
              <a:pathLst>
                <a:path w="21947" h="34091" extrusionOk="0">
                  <a:moveTo>
                    <a:pt x="21654" y="1"/>
                  </a:moveTo>
                  <a:cubicBezTo>
                    <a:pt x="21583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4"/>
                    <a:pt x="120" y="34090"/>
                    <a:pt x="294" y="34090"/>
                  </a:cubicBezTo>
                  <a:cubicBezTo>
                    <a:pt x="365" y="34090"/>
                    <a:pt x="446" y="34070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40"/>
                    <a:pt x="21827" y="1"/>
                    <a:pt x="21654" y="1"/>
                  </a:cubicBezTo>
                  <a:close/>
                </a:path>
              </a:pathLst>
            </a:custGeom>
            <a:solidFill>
              <a:srgbClr val="D4F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563650" y="3685525"/>
              <a:ext cx="548675" cy="557450"/>
            </a:xfrm>
            <a:custGeom>
              <a:avLst/>
              <a:gdLst/>
              <a:ahLst/>
              <a:cxnLst/>
              <a:rect l="l" t="t" r="r" b="b"/>
              <a:pathLst>
                <a:path w="21947" h="22298" extrusionOk="0">
                  <a:moveTo>
                    <a:pt x="16123" y="0"/>
                  </a:moveTo>
                  <a:lnTo>
                    <a:pt x="12632" y="6175"/>
                  </a:lnTo>
                  <a:lnTo>
                    <a:pt x="15086" y="9353"/>
                  </a:lnTo>
                  <a:lnTo>
                    <a:pt x="6985" y="2373"/>
                  </a:lnTo>
                  <a:lnTo>
                    <a:pt x="1" y="17492"/>
                  </a:lnTo>
                  <a:lnTo>
                    <a:pt x="1" y="21919"/>
                  </a:lnTo>
                  <a:cubicBezTo>
                    <a:pt x="1" y="22159"/>
                    <a:pt x="120" y="22298"/>
                    <a:pt x="293" y="22298"/>
                  </a:cubicBezTo>
                  <a:cubicBezTo>
                    <a:pt x="365" y="22298"/>
                    <a:pt x="446" y="22274"/>
                    <a:pt x="531" y="22225"/>
                  </a:cubicBezTo>
                  <a:lnTo>
                    <a:pt x="21416" y="10166"/>
                  </a:lnTo>
                  <a:cubicBezTo>
                    <a:pt x="21709" y="9999"/>
                    <a:pt x="21947" y="9585"/>
                    <a:pt x="21947" y="9248"/>
                  </a:cubicBezTo>
                  <a:lnTo>
                    <a:pt x="21947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948275" y="3521225"/>
              <a:ext cx="78725" cy="101600"/>
            </a:xfrm>
            <a:custGeom>
              <a:avLst/>
              <a:gdLst/>
              <a:ahLst/>
              <a:cxnLst/>
              <a:rect l="l" t="t" r="r" b="b"/>
              <a:pathLst>
                <a:path w="3149" h="4064" extrusionOk="0">
                  <a:moveTo>
                    <a:pt x="2277" y="1"/>
                  </a:moveTo>
                  <a:cubicBezTo>
                    <a:pt x="2066" y="1"/>
                    <a:pt x="1827" y="69"/>
                    <a:pt x="1575" y="214"/>
                  </a:cubicBezTo>
                  <a:cubicBezTo>
                    <a:pt x="704" y="718"/>
                    <a:pt x="1" y="1939"/>
                    <a:pt x="1" y="2941"/>
                  </a:cubicBezTo>
                  <a:cubicBezTo>
                    <a:pt x="1" y="3653"/>
                    <a:pt x="354" y="4063"/>
                    <a:pt x="871" y="4063"/>
                  </a:cubicBezTo>
                  <a:cubicBezTo>
                    <a:pt x="1082" y="4063"/>
                    <a:pt x="1321" y="3994"/>
                    <a:pt x="1575" y="3849"/>
                  </a:cubicBezTo>
                  <a:cubicBezTo>
                    <a:pt x="2444" y="3346"/>
                    <a:pt x="3148" y="2125"/>
                    <a:pt x="3148" y="1123"/>
                  </a:cubicBezTo>
                  <a:cubicBezTo>
                    <a:pt x="3148" y="411"/>
                    <a:pt x="2794" y="1"/>
                    <a:pt x="2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214425" y="2656275"/>
              <a:ext cx="1371850" cy="953100"/>
            </a:xfrm>
            <a:custGeom>
              <a:avLst/>
              <a:gdLst/>
              <a:ahLst/>
              <a:cxnLst/>
              <a:rect l="l" t="t" r="r" b="b"/>
              <a:pathLst>
                <a:path w="54874" h="38124" extrusionOk="0">
                  <a:moveTo>
                    <a:pt x="54579" y="0"/>
                  </a:moveTo>
                  <a:cubicBezTo>
                    <a:pt x="54507" y="0"/>
                    <a:pt x="54425" y="24"/>
                    <a:pt x="54339" y="73"/>
                  </a:cubicBezTo>
                  <a:lnTo>
                    <a:pt x="534" y="31141"/>
                  </a:lnTo>
                  <a:cubicBezTo>
                    <a:pt x="238" y="31307"/>
                    <a:pt x="1" y="31722"/>
                    <a:pt x="1" y="32059"/>
                  </a:cubicBezTo>
                  <a:lnTo>
                    <a:pt x="1" y="37743"/>
                  </a:lnTo>
                  <a:cubicBezTo>
                    <a:pt x="1" y="37985"/>
                    <a:pt x="121" y="38124"/>
                    <a:pt x="296" y="38124"/>
                  </a:cubicBezTo>
                  <a:cubicBezTo>
                    <a:pt x="368" y="38124"/>
                    <a:pt x="449" y="38101"/>
                    <a:pt x="534" y="38053"/>
                  </a:cubicBezTo>
                  <a:lnTo>
                    <a:pt x="54339" y="6985"/>
                  </a:lnTo>
                  <a:cubicBezTo>
                    <a:pt x="54635" y="6815"/>
                    <a:pt x="54873" y="6404"/>
                    <a:pt x="54873" y="6064"/>
                  </a:cubicBezTo>
                  <a:lnTo>
                    <a:pt x="54873" y="379"/>
                  </a:lnTo>
                  <a:cubicBezTo>
                    <a:pt x="54873" y="139"/>
                    <a:pt x="54754" y="0"/>
                    <a:pt x="545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3087400" y="2772825"/>
              <a:ext cx="399075" cy="270100"/>
            </a:xfrm>
            <a:custGeom>
              <a:avLst/>
              <a:gdLst/>
              <a:ahLst/>
              <a:cxnLst/>
              <a:rect l="l" t="t" r="r" b="b"/>
              <a:pathLst>
                <a:path w="15963" h="10804" extrusionOk="0">
                  <a:moveTo>
                    <a:pt x="15963" y="1"/>
                  </a:moveTo>
                  <a:lnTo>
                    <a:pt x="320" y="9031"/>
                  </a:lnTo>
                  <a:cubicBezTo>
                    <a:pt x="143" y="9133"/>
                    <a:pt x="0" y="9381"/>
                    <a:pt x="0" y="9585"/>
                  </a:cubicBezTo>
                  <a:lnTo>
                    <a:pt x="0" y="10575"/>
                  </a:lnTo>
                  <a:cubicBezTo>
                    <a:pt x="0" y="10720"/>
                    <a:pt x="73" y="10804"/>
                    <a:pt x="179" y="10804"/>
                  </a:cubicBezTo>
                  <a:cubicBezTo>
                    <a:pt x="221" y="10804"/>
                    <a:pt x="269" y="10790"/>
                    <a:pt x="320" y="10762"/>
                  </a:cubicBezTo>
                  <a:lnTo>
                    <a:pt x="15963" y="1728"/>
                  </a:lnTo>
                  <a:lnTo>
                    <a:pt x="1596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3486450" y="2747550"/>
              <a:ext cx="49925" cy="68500"/>
            </a:xfrm>
            <a:custGeom>
              <a:avLst/>
              <a:gdLst/>
              <a:ahLst/>
              <a:cxnLst/>
              <a:rect l="l" t="t" r="r" b="b"/>
              <a:pathLst>
                <a:path w="1997" h="2740" extrusionOk="0">
                  <a:moveTo>
                    <a:pt x="1819" y="0"/>
                  </a:moveTo>
                  <a:cubicBezTo>
                    <a:pt x="1776" y="0"/>
                    <a:pt x="1728" y="14"/>
                    <a:pt x="1677" y="43"/>
                  </a:cubicBezTo>
                  <a:lnTo>
                    <a:pt x="1" y="1012"/>
                  </a:lnTo>
                  <a:lnTo>
                    <a:pt x="1" y="2739"/>
                  </a:lnTo>
                  <a:lnTo>
                    <a:pt x="1677" y="1770"/>
                  </a:lnTo>
                  <a:cubicBezTo>
                    <a:pt x="1854" y="1672"/>
                    <a:pt x="1997" y="1423"/>
                    <a:pt x="1997" y="1219"/>
                  </a:cubicBezTo>
                  <a:lnTo>
                    <a:pt x="1997" y="227"/>
                  </a:lnTo>
                  <a:cubicBezTo>
                    <a:pt x="1997" y="84"/>
                    <a:pt x="1924" y="0"/>
                    <a:pt x="1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3500900" y="2764350"/>
              <a:ext cx="25800" cy="31375"/>
            </a:xfrm>
            <a:custGeom>
              <a:avLst/>
              <a:gdLst/>
              <a:ahLst/>
              <a:cxnLst/>
              <a:rect l="l" t="t" r="r" b="b"/>
              <a:pathLst>
                <a:path w="1032" h="1255" extrusionOk="0">
                  <a:moveTo>
                    <a:pt x="528" y="139"/>
                  </a:moveTo>
                  <a:cubicBezTo>
                    <a:pt x="545" y="139"/>
                    <a:pt x="562" y="143"/>
                    <a:pt x="579" y="153"/>
                  </a:cubicBezTo>
                  <a:cubicBezTo>
                    <a:pt x="640" y="187"/>
                    <a:pt x="681" y="296"/>
                    <a:pt x="681" y="432"/>
                  </a:cubicBezTo>
                  <a:cubicBezTo>
                    <a:pt x="681" y="694"/>
                    <a:pt x="541" y="993"/>
                    <a:pt x="375" y="1088"/>
                  </a:cubicBezTo>
                  <a:cubicBezTo>
                    <a:pt x="345" y="1106"/>
                    <a:pt x="317" y="1115"/>
                    <a:pt x="292" y="1115"/>
                  </a:cubicBezTo>
                  <a:cubicBezTo>
                    <a:pt x="274" y="1115"/>
                    <a:pt x="257" y="1110"/>
                    <a:pt x="242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2"/>
                    <a:pt x="443" y="167"/>
                  </a:cubicBezTo>
                  <a:cubicBezTo>
                    <a:pt x="473" y="150"/>
                    <a:pt x="504" y="139"/>
                    <a:pt x="528" y="139"/>
                  </a:cubicBezTo>
                  <a:close/>
                  <a:moveTo>
                    <a:pt x="529" y="0"/>
                  </a:moveTo>
                  <a:cubicBezTo>
                    <a:pt x="479" y="0"/>
                    <a:pt x="426" y="15"/>
                    <a:pt x="375" y="45"/>
                  </a:cubicBezTo>
                  <a:cubicBezTo>
                    <a:pt x="164" y="167"/>
                    <a:pt x="0" y="506"/>
                    <a:pt x="0" y="823"/>
                  </a:cubicBezTo>
                  <a:cubicBezTo>
                    <a:pt x="0" y="1013"/>
                    <a:pt x="62" y="1159"/>
                    <a:pt x="171" y="1224"/>
                  </a:cubicBezTo>
                  <a:cubicBezTo>
                    <a:pt x="208" y="1245"/>
                    <a:pt x="249" y="1255"/>
                    <a:pt x="289" y="1255"/>
                  </a:cubicBezTo>
                  <a:cubicBezTo>
                    <a:pt x="341" y="1255"/>
                    <a:pt x="391" y="1238"/>
                    <a:pt x="443" y="1211"/>
                  </a:cubicBezTo>
                  <a:cubicBezTo>
                    <a:pt x="568" y="1136"/>
                    <a:pt x="677" y="983"/>
                    <a:pt x="745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3" y="867"/>
                    <a:pt x="1011" y="847"/>
                    <a:pt x="1020" y="816"/>
                  </a:cubicBezTo>
                  <a:cubicBezTo>
                    <a:pt x="1031" y="782"/>
                    <a:pt x="1011" y="741"/>
                    <a:pt x="976" y="731"/>
                  </a:cubicBezTo>
                  <a:lnTo>
                    <a:pt x="790" y="674"/>
                  </a:lnTo>
                  <a:cubicBezTo>
                    <a:pt x="807" y="592"/>
                    <a:pt x="816" y="511"/>
                    <a:pt x="816" y="432"/>
                  </a:cubicBezTo>
                  <a:cubicBezTo>
                    <a:pt x="816" y="241"/>
                    <a:pt x="755" y="95"/>
                    <a:pt x="647" y="31"/>
                  </a:cubicBezTo>
                  <a:cubicBezTo>
                    <a:pt x="611" y="11"/>
                    <a:pt x="571" y="0"/>
                    <a:pt x="5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563650" y="2857875"/>
              <a:ext cx="1022625" cy="780275"/>
            </a:xfrm>
            <a:custGeom>
              <a:avLst/>
              <a:gdLst/>
              <a:ahLst/>
              <a:cxnLst/>
              <a:rect l="l" t="t" r="r" b="b"/>
              <a:pathLst>
                <a:path w="40905" h="31211" extrusionOk="0">
                  <a:moveTo>
                    <a:pt x="40610" y="1"/>
                  </a:moveTo>
                  <a:cubicBezTo>
                    <a:pt x="40538" y="1"/>
                    <a:pt x="40457" y="24"/>
                    <a:pt x="40370" y="74"/>
                  </a:cubicBezTo>
                  <a:lnTo>
                    <a:pt x="531" y="23077"/>
                  </a:lnTo>
                  <a:cubicBezTo>
                    <a:pt x="239" y="23243"/>
                    <a:pt x="1" y="23658"/>
                    <a:pt x="1" y="23995"/>
                  </a:cubicBezTo>
                  <a:lnTo>
                    <a:pt x="1" y="30832"/>
                  </a:lnTo>
                  <a:cubicBezTo>
                    <a:pt x="1" y="31072"/>
                    <a:pt x="120" y="31211"/>
                    <a:pt x="293" y="31211"/>
                  </a:cubicBezTo>
                  <a:cubicBezTo>
                    <a:pt x="365" y="31211"/>
                    <a:pt x="446" y="31187"/>
                    <a:pt x="531" y="31137"/>
                  </a:cubicBezTo>
                  <a:lnTo>
                    <a:pt x="40370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1"/>
                    <a:pt x="406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563650" y="2857925"/>
              <a:ext cx="1022625" cy="780275"/>
            </a:xfrm>
            <a:custGeom>
              <a:avLst/>
              <a:gdLst/>
              <a:ahLst/>
              <a:cxnLst/>
              <a:rect l="l" t="t" r="r" b="b"/>
              <a:pathLst>
                <a:path w="40905" h="31211" extrusionOk="0">
                  <a:moveTo>
                    <a:pt x="40608" y="0"/>
                  </a:moveTo>
                  <a:cubicBezTo>
                    <a:pt x="40537" y="0"/>
                    <a:pt x="40456" y="21"/>
                    <a:pt x="40370" y="72"/>
                  </a:cubicBezTo>
                  <a:lnTo>
                    <a:pt x="531" y="23075"/>
                  </a:lnTo>
                  <a:cubicBezTo>
                    <a:pt x="239" y="23241"/>
                    <a:pt x="1" y="23656"/>
                    <a:pt x="1" y="23993"/>
                  </a:cubicBezTo>
                  <a:lnTo>
                    <a:pt x="1" y="30830"/>
                  </a:lnTo>
                  <a:cubicBezTo>
                    <a:pt x="1" y="31071"/>
                    <a:pt x="120" y="31211"/>
                    <a:pt x="294" y="31211"/>
                  </a:cubicBezTo>
                  <a:cubicBezTo>
                    <a:pt x="365" y="31211"/>
                    <a:pt x="446" y="31187"/>
                    <a:pt x="531" y="31135"/>
                  </a:cubicBezTo>
                  <a:lnTo>
                    <a:pt x="40370" y="8136"/>
                  </a:lnTo>
                  <a:cubicBezTo>
                    <a:pt x="40666" y="7966"/>
                    <a:pt x="40904" y="7554"/>
                    <a:pt x="40904" y="7215"/>
                  </a:cubicBezTo>
                  <a:lnTo>
                    <a:pt x="40904" y="378"/>
                  </a:lnTo>
                  <a:cubicBezTo>
                    <a:pt x="40904" y="137"/>
                    <a:pt x="40782" y="0"/>
                    <a:pt x="40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164625" y="2477650"/>
              <a:ext cx="1471450" cy="936000"/>
            </a:xfrm>
            <a:custGeom>
              <a:avLst/>
              <a:gdLst/>
              <a:ahLst/>
              <a:cxnLst/>
              <a:rect l="l" t="t" r="r" b="b"/>
              <a:pathLst>
                <a:path w="58858" h="37440" extrusionOk="0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5" y="24112"/>
                    <a:pt x="16415" y="23904"/>
                  </a:cubicBezTo>
                  <a:lnTo>
                    <a:pt x="15962" y="23079"/>
                  </a:lnTo>
                  <a:cubicBezTo>
                    <a:pt x="15832" y="22864"/>
                    <a:pt x="15699" y="22779"/>
                    <a:pt x="15553" y="22779"/>
                  </a:cubicBezTo>
                  <a:cubicBezTo>
                    <a:pt x="15448" y="22779"/>
                    <a:pt x="15335" y="22824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2111" y="30694"/>
                    <a:pt x="1993" y="31140"/>
                  </a:cubicBezTo>
                  <a:lnTo>
                    <a:pt x="1621" y="32428"/>
                  </a:lnTo>
                  <a:cubicBezTo>
                    <a:pt x="1483" y="32921"/>
                    <a:pt x="1384" y="33179"/>
                    <a:pt x="1091" y="33349"/>
                  </a:cubicBezTo>
                  <a:lnTo>
                    <a:pt x="0" y="33982"/>
                  </a:lnTo>
                  <a:lnTo>
                    <a:pt x="0" y="37440"/>
                  </a:ln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3557000" y="2448925"/>
              <a:ext cx="33425" cy="43200"/>
            </a:xfrm>
            <a:custGeom>
              <a:avLst/>
              <a:gdLst/>
              <a:ahLst/>
              <a:cxnLst/>
              <a:rect l="l" t="t" r="r" b="b"/>
              <a:pathLst>
                <a:path w="1337" h="1728" extrusionOk="0">
                  <a:moveTo>
                    <a:pt x="967" y="1"/>
                  </a:moveTo>
                  <a:cubicBezTo>
                    <a:pt x="877" y="1"/>
                    <a:pt x="775" y="30"/>
                    <a:pt x="667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3"/>
                    <a:pt x="151" y="1728"/>
                    <a:pt x="369" y="1728"/>
                  </a:cubicBezTo>
                  <a:cubicBezTo>
                    <a:pt x="459" y="1728"/>
                    <a:pt x="560" y="1698"/>
                    <a:pt x="667" y="1636"/>
                  </a:cubicBezTo>
                  <a:cubicBezTo>
                    <a:pt x="1037" y="1425"/>
                    <a:pt x="1337" y="905"/>
                    <a:pt x="1337" y="476"/>
                  </a:cubicBezTo>
                  <a:cubicBezTo>
                    <a:pt x="1337" y="175"/>
                    <a:pt x="1186" y="1"/>
                    <a:pt x="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3496750" y="2483650"/>
              <a:ext cx="33500" cy="43225"/>
            </a:xfrm>
            <a:custGeom>
              <a:avLst/>
              <a:gdLst/>
              <a:ahLst/>
              <a:cxnLst/>
              <a:rect l="l" t="t" r="r" b="b"/>
              <a:pathLst>
                <a:path w="1340" h="1729" extrusionOk="0">
                  <a:moveTo>
                    <a:pt x="968" y="0"/>
                  </a:moveTo>
                  <a:cubicBezTo>
                    <a:pt x="878" y="0"/>
                    <a:pt x="777" y="29"/>
                    <a:pt x="670" y="91"/>
                  </a:cubicBezTo>
                  <a:cubicBezTo>
                    <a:pt x="299" y="305"/>
                    <a:pt x="0" y="825"/>
                    <a:pt x="0" y="1249"/>
                  </a:cubicBezTo>
                  <a:cubicBezTo>
                    <a:pt x="0" y="1553"/>
                    <a:pt x="151" y="1729"/>
                    <a:pt x="370" y="1729"/>
                  </a:cubicBezTo>
                  <a:cubicBezTo>
                    <a:pt x="460" y="1729"/>
                    <a:pt x="562" y="1699"/>
                    <a:pt x="670" y="1637"/>
                  </a:cubicBezTo>
                  <a:cubicBezTo>
                    <a:pt x="1037" y="1423"/>
                    <a:pt x="1340" y="903"/>
                    <a:pt x="1340" y="478"/>
                  </a:cubicBezTo>
                  <a:cubicBezTo>
                    <a:pt x="1340" y="174"/>
                    <a:pt x="1187" y="0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3436475" y="2518375"/>
              <a:ext cx="33525" cy="43200"/>
            </a:xfrm>
            <a:custGeom>
              <a:avLst/>
              <a:gdLst/>
              <a:ahLst/>
              <a:cxnLst/>
              <a:rect l="l" t="t" r="r" b="b"/>
              <a:pathLst>
                <a:path w="1341" h="1728" extrusionOk="0">
                  <a:moveTo>
                    <a:pt x="971" y="0"/>
                  </a:moveTo>
                  <a:cubicBezTo>
                    <a:pt x="880" y="0"/>
                    <a:pt x="778" y="30"/>
                    <a:pt x="671" y="92"/>
                  </a:cubicBezTo>
                  <a:cubicBezTo>
                    <a:pt x="300" y="306"/>
                    <a:pt x="1" y="823"/>
                    <a:pt x="1" y="1252"/>
                  </a:cubicBezTo>
                  <a:cubicBezTo>
                    <a:pt x="1" y="1552"/>
                    <a:pt x="151" y="1727"/>
                    <a:pt x="371" y="1727"/>
                  </a:cubicBezTo>
                  <a:cubicBezTo>
                    <a:pt x="461" y="1727"/>
                    <a:pt x="563" y="1698"/>
                    <a:pt x="671" y="1635"/>
                  </a:cubicBezTo>
                  <a:cubicBezTo>
                    <a:pt x="1041" y="1425"/>
                    <a:pt x="1341" y="905"/>
                    <a:pt x="1341" y="476"/>
                  </a:cubicBezTo>
                  <a:cubicBezTo>
                    <a:pt x="1341" y="175"/>
                    <a:pt x="1190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2198525" y="3326075"/>
              <a:ext cx="28750" cy="36075"/>
            </a:xfrm>
            <a:custGeom>
              <a:avLst/>
              <a:gdLst/>
              <a:ahLst/>
              <a:cxnLst/>
              <a:rect l="l" t="t" r="r" b="b"/>
              <a:pathLst>
                <a:path w="1150" h="1443" extrusionOk="0">
                  <a:moveTo>
                    <a:pt x="544" y="0"/>
                  </a:moveTo>
                  <a:cubicBezTo>
                    <a:pt x="521" y="0"/>
                    <a:pt x="497" y="24"/>
                    <a:pt x="477" y="62"/>
                  </a:cubicBezTo>
                  <a:lnTo>
                    <a:pt x="25" y="932"/>
                  </a:lnTo>
                  <a:lnTo>
                    <a:pt x="25" y="936"/>
                  </a:lnTo>
                  <a:cubicBezTo>
                    <a:pt x="17" y="945"/>
                    <a:pt x="14" y="956"/>
                    <a:pt x="11" y="966"/>
                  </a:cubicBezTo>
                  <a:cubicBezTo>
                    <a:pt x="11" y="970"/>
                    <a:pt x="8" y="973"/>
                    <a:pt x="8" y="976"/>
                  </a:cubicBezTo>
                  <a:cubicBezTo>
                    <a:pt x="4" y="993"/>
                    <a:pt x="0" y="1007"/>
                    <a:pt x="0" y="1024"/>
                  </a:cubicBezTo>
                  <a:cubicBezTo>
                    <a:pt x="0" y="1038"/>
                    <a:pt x="4" y="1051"/>
                    <a:pt x="8" y="1061"/>
                  </a:cubicBezTo>
                  <a:cubicBezTo>
                    <a:pt x="8" y="1064"/>
                    <a:pt x="11" y="1064"/>
                    <a:pt x="11" y="1068"/>
                  </a:cubicBezTo>
                  <a:cubicBezTo>
                    <a:pt x="14" y="1075"/>
                    <a:pt x="17" y="1082"/>
                    <a:pt x="25" y="1085"/>
                  </a:cubicBezTo>
                  <a:lnTo>
                    <a:pt x="25" y="1088"/>
                  </a:lnTo>
                  <a:lnTo>
                    <a:pt x="477" y="1435"/>
                  </a:lnTo>
                  <a:cubicBezTo>
                    <a:pt x="483" y="1439"/>
                    <a:pt x="490" y="1442"/>
                    <a:pt x="497" y="1442"/>
                  </a:cubicBezTo>
                  <a:cubicBezTo>
                    <a:pt x="504" y="1442"/>
                    <a:pt x="514" y="1439"/>
                    <a:pt x="521" y="1435"/>
                  </a:cubicBezTo>
                  <a:cubicBezTo>
                    <a:pt x="541" y="1425"/>
                    <a:pt x="558" y="1401"/>
                    <a:pt x="571" y="1370"/>
                  </a:cubicBezTo>
                  <a:cubicBezTo>
                    <a:pt x="596" y="1313"/>
                    <a:pt x="592" y="1251"/>
                    <a:pt x="565" y="1228"/>
                  </a:cubicBezTo>
                  <a:lnTo>
                    <a:pt x="249" y="983"/>
                  </a:lnTo>
                  <a:lnTo>
                    <a:pt x="1081" y="501"/>
                  </a:lnTo>
                  <a:cubicBezTo>
                    <a:pt x="1119" y="480"/>
                    <a:pt x="1150" y="415"/>
                    <a:pt x="1150" y="361"/>
                  </a:cubicBezTo>
                  <a:cubicBezTo>
                    <a:pt x="1150" y="317"/>
                    <a:pt x="1130" y="289"/>
                    <a:pt x="1106" y="289"/>
                  </a:cubicBezTo>
                  <a:cubicBezTo>
                    <a:pt x="1099" y="289"/>
                    <a:pt x="1089" y="289"/>
                    <a:pt x="1081" y="297"/>
                  </a:cubicBezTo>
                  <a:lnTo>
                    <a:pt x="249" y="776"/>
                  </a:lnTo>
                  <a:lnTo>
                    <a:pt x="565" y="164"/>
                  </a:lnTo>
                  <a:cubicBezTo>
                    <a:pt x="592" y="113"/>
                    <a:pt x="596" y="45"/>
                    <a:pt x="571" y="14"/>
                  </a:cubicBezTo>
                  <a:cubicBezTo>
                    <a:pt x="565" y="7"/>
                    <a:pt x="555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2241275" y="3299900"/>
              <a:ext cx="28775" cy="35975"/>
            </a:xfrm>
            <a:custGeom>
              <a:avLst/>
              <a:gdLst/>
              <a:ahLst/>
              <a:cxnLst/>
              <a:rect l="l" t="t" r="r" b="b"/>
              <a:pathLst>
                <a:path w="1151" h="1439" extrusionOk="0">
                  <a:moveTo>
                    <a:pt x="653" y="1"/>
                  </a:moveTo>
                  <a:cubicBezTo>
                    <a:pt x="630" y="1"/>
                    <a:pt x="599" y="28"/>
                    <a:pt x="579" y="72"/>
                  </a:cubicBezTo>
                  <a:cubicBezTo>
                    <a:pt x="555" y="126"/>
                    <a:pt x="559" y="191"/>
                    <a:pt x="586" y="214"/>
                  </a:cubicBezTo>
                  <a:lnTo>
                    <a:pt x="905" y="456"/>
                  </a:lnTo>
                  <a:lnTo>
                    <a:pt x="69" y="939"/>
                  </a:lnTo>
                  <a:cubicBezTo>
                    <a:pt x="31" y="963"/>
                    <a:pt x="0" y="1024"/>
                    <a:pt x="0" y="1082"/>
                  </a:cubicBezTo>
                  <a:cubicBezTo>
                    <a:pt x="0" y="1126"/>
                    <a:pt x="21" y="1153"/>
                    <a:pt x="45" y="1153"/>
                  </a:cubicBezTo>
                  <a:cubicBezTo>
                    <a:pt x="52" y="1153"/>
                    <a:pt x="62" y="1149"/>
                    <a:pt x="69" y="1146"/>
                  </a:cubicBezTo>
                  <a:lnTo>
                    <a:pt x="905" y="663"/>
                  </a:lnTo>
                  <a:lnTo>
                    <a:pt x="586" y="1275"/>
                  </a:lnTo>
                  <a:cubicBezTo>
                    <a:pt x="559" y="1330"/>
                    <a:pt x="555" y="1398"/>
                    <a:pt x="579" y="1425"/>
                  </a:cubicBezTo>
                  <a:cubicBezTo>
                    <a:pt x="586" y="1435"/>
                    <a:pt x="595" y="1438"/>
                    <a:pt x="606" y="1438"/>
                  </a:cubicBezTo>
                  <a:cubicBezTo>
                    <a:pt x="612" y="1438"/>
                    <a:pt x="623" y="1438"/>
                    <a:pt x="630" y="1432"/>
                  </a:cubicBezTo>
                  <a:cubicBezTo>
                    <a:pt x="647" y="1421"/>
                    <a:pt x="661" y="1405"/>
                    <a:pt x="674" y="1380"/>
                  </a:cubicBezTo>
                  <a:lnTo>
                    <a:pt x="1126" y="511"/>
                  </a:lnTo>
                  <a:lnTo>
                    <a:pt x="1130" y="507"/>
                  </a:lnTo>
                  <a:cubicBezTo>
                    <a:pt x="1133" y="497"/>
                    <a:pt x="1136" y="487"/>
                    <a:pt x="1140" y="473"/>
                  </a:cubicBezTo>
                  <a:cubicBezTo>
                    <a:pt x="1143" y="470"/>
                    <a:pt x="1143" y="467"/>
                    <a:pt x="1143" y="462"/>
                  </a:cubicBezTo>
                  <a:cubicBezTo>
                    <a:pt x="1146" y="449"/>
                    <a:pt x="1150" y="432"/>
                    <a:pt x="1150" y="418"/>
                  </a:cubicBezTo>
                  <a:cubicBezTo>
                    <a:pt x="1150" y="405"/>
                    <a:pt x="1146" y="391"/>
                    <a:pt x="1143" y="381"/>
                  </a:cubicBezTo>
                  <a:cubicBezTo>
                    <a:pt x="1143" y="378"/>
                    <a:pt x="1143" y="378"/>
                    <a:pt x="1140" y="374"/>
                  </a:cubicBezTo>
                  <a:cubicBezTo>
                    <a:pt x="1136" y="368"/>
                    <a:pt x="1133" y="360"/>
                    <a:pt x="1130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7" y="1"/>
                    <a:pt x="661" y="1"/>
                    <a:pt x="653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2286850" y="3262400"/>
              <a:ext cx="25925" cy="51625"/>
            </a:xfrm>
            <a:custGeom>
              <a:avLst/>
              <a:gdLst/>
              <a:ahLst/>
              <a:cxnLst/>
              <a:rect l="l" t="t" r="r" b="b"/>
              <a:pathLst>
                <a:path w="1037" h="2065" extrusionOk="0">
                  <a:moveTo>
                    <a:pt x="959" y="1"/>
                  </a:moveTo>
                  <a:cubicBezTo>
                    <a:pt x="945" y="1"/>
                    <a:pt x="925" y="18"/>
                    <a:pt x="914" y="45"/>
                  </a:cubicBezTo>
                  <a:lnTo>
                    <a:pt x="799" y="327"/>
                  </a:lnTo>
                  <a:cubicBezTo>
                    <a:pt x="789" y="324"/>
                    <a:pt x="779" y="324"/>
                    <a:pt x="768" y="324"/>
                  </a:cubicBezTo>
                  <a:cubicBezTo>
                    <a:pt x="581" y="324"/>
                    <a:pt x="360" y="511"/>
                    <a:pt x="208" y="834"/>
                  </a:cubicBezTo>
                  <a:cubicBezTo>
                    <a:pt x="0" y="1269"/>
                    <a:pt x="0" y="1789"/>
                    <a:pt x="208" y="1987"/>
                  </a:cubicBezTo>
                  <a:cubicBezTo>
                    <a:pt x="261" y="2041"/>
                    <a:pt x="327" y="2064"/>
                    <a:pt x="398" y="2064"/>
                  </a:cubicBezTo>
                  <a:cubicBezTo>
                    <a:pt x="456" y="2064"/>
                    <a:pt x="520" y="2048"/>
                    <a:pt x="585" y="2011"/>
                  </a:cubicBezTo>
                  <a:cubicBezTo>
                    <a:pt x="718" y="1932"/>
                    <a:pt x="853" y="1772"/>
                    <a:pt x="959" y="1554"/>
                  </a:cubicBezTo>
                  <a:cubicBezTo>
                    <a:pt x="986" y="1501"/>
                    <a:pt x="986" y="1432"/>
                    <a:pt x="959" y="1408"/>
                  </a:cubicBezTo>
                  <a:cubicBezTo>
                    <a:pt x="952" y="1402"/>
                    <a:pt x="942" y="1399"/>
                    <a:pt x="935" y="1399"/>
                  </a:cubicBezTo>
                  <a:cubicBezTo>
                    <a:pt x="911" y="1399"/>
                    <a:pt x="884" y="1422"/>
                    <a:pt x="864" y="1463"/>
                  </a:cubicBezTo>
                  <a:cubicBezTo>
                    <a:pt x="751" y="1701"/>
                    <a:pt x="585" y="1844"/>
                    <a:pt x="442" y="1844"/>
                  </a:cubicBezTo>
                  <a:cubicBezTo>
                    <a:pt x="391" y="1844"/>
                    <a:pt x="343" y="1827"/>
                    <a:pt x="302" y="1786"/>
                  </a:cubicBezTo>
                  <a:cubicBezTo>
                    <a:pt x="150" y="1636"/>
                    <a:pt x="150" y="1253"/>
                    <a:pt x="302" y="926"/>
                  </a:cubicBezTo>
                  <a:cubicBezTo>
                    <a:pt x="412" y="691"/>
                    <a:pt x="571" y="555"/>
                    <a:pt x="710" y="545"/>
                  </a:cubicBezTo>
                  <a:lnTo>
                    <a:pt x="710" y="545"/>
                  </a:lnTo>
                  <a:lnTo>
                    <a:pt x="622" y="756"/>
                  </a:lnTo>
                  <a:cubicBezTo>
                    <a:pt x="605" y="804"/>
                    <a:pt x="616" y="845"/>
                    <a:pt x="639" y="845"/>
                  </a:cubicBezTo>
                  <a:cubicBezTo>
                    <a:pt x="646" y="845"/>
                    <a:pt x="649" y="845"/>
                    <a:pt x="656" y="840"/>
                  </a:cubicBezTo>
                  <a:lnTo>
                    <a:pt x="996" y="616"/>
                  </a:lnTo>
                  <a:cubicBezTo>
                    <a:pt x="1020" y="603"/>
                    <a:pt x="1037" y="559"/>
                    <a:pt x="1033" y="525"/>
                  </a:cubicBezTo>
                  <a:lnTo>
                    <a:pt x="986" y="35"/>
                  </a:lnTo>
                  <a:cubicBezTo>
                    <a:pt x="983" y="11"/>
                    <a:pt x="972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2520750" y="3068025"/>
              <a:ext cx="23550" cy="46700"/>
            </a:xfrm>
            <a:custGeom>
              <a:avLst/>
              <a:gdLst/>
              <a:ahLst/>
              <a:cxnLst/>
              <a:rect l="l" t="t" r="r" b="b"/>
              <a:pathLst>
                <a:path w="942" h="1868" extrusionOk="0">
                  <a:moveTo>
                    <a:pt x="871" y="1"/>
                  </a:moveTo>
                  <a:cubicBezTo>
                    <a:pt x="840" y="1"/>
                    <a:pt x="803" y="35"/>
                    <a:pt x="775" y="89"/>
                  </a:cubicBezTo>
                  <a:lnTo>
                    <a:pt x="469" y="735"/>
                  </a:lnTo>
                  <a:lnTo>
                    <a:pt x="166" y="440"/>
                  </a:lnTo>
                  <a:cubicBezTo>
                    <a:pt x="157" y="432"/>
                    <a:pt x="146" y="426"/>
                    <a:pt x="133" y="426"/>
                  </a:cubicBezTo>
                  <a:cubicBezTo>
                    <a:pt x="102" y="426"/>
                    <a:pt x="61" y="460"/>
                    <a:pt x="34" y="517"/>
                  </a:cubicBezTo>
                  <a:cubicBezTo>
                    <a:pt x="0" y="592"/>
                    <a:pt x="0" y="680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3"/>
                    <a:pt x="58" y="1868"/>
                    <a:pt x="69" y="1868"/>
                  </a:cubicBezTo>
                  <a:cubicBezTo>
                    <a:pt x="78" y="1868"/>
                    <a:pt x="89" y="1863"/>
                    <a:pt x="102" y="1857"/>
                  </a:cubicBezTo>
                  <a:cubicBezTo>
                    <a:pt x="126" y="1843"/>
                    <a:pt x="150" y="1816"/>
                    <a:pt x="166" y="1779"/>
                  </a:cubicBezTo>
                  <a:lnTo>
                    <a:pt x="469" y="1136"/>
                  </a:lnTo>
                  <a:lnTo>
                    <a:pt x="775" y="1429"/>
                  </a:lnTo>
                  <a:cubicBezTo>
                    <a:pt x="786" y="1435"/>
                    <a:pt x="796" y="1442"/>
                    <a:pt x="806" y="1442"/>
                  </a:cubicBezTo>
                  <a:cubicBezTo>
                    <a:pt x="816" y="1442"/>
                    <a:pt x="830" y="1439"/>
                    <a:pt x="840" y="1432"/>
                  </a:cubicBezTo>
                  <a:cubicBezTo>
                    <a:pt x="864" y="1419"/>
                    <a:pt x="888" y="1391"/>
                    <a:pt x="905" y="1353"/>
                  </a:cubicBezTo>
                  <a:cubicBezTo>
                    <a:pt x="942" y="1276"/>
                    <a:pt x="942" y="1187"/>
                    <a:pt x="905" y="1154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2" y="140"/>
                    <a:pt x="942" y="48"/>
                    <a:pt x="905" y="15"/>
                  </a:cubicBezTo>
                  <a:cubicBezTo>
                    <a:pt x="894" y="4"/>
                    <a:pt x="885" y="1"/>
                    <a:pt x="871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2339100" y="2541450"/>
              <a:ext cx="1222175" cy="751125"/>
            </a:xfrm>
            <a:custGeom>
              <a:avLst/>
              <a:gdLst/>
              <a:ahLst/>
              <a:cxnLst/>
              <a:rect l="l" t="t" r="r" b="b"/>
              <a:pathLst>
                <a:path w="48887" h="30045" extrusionOk="0">
                  <a:moveTo>
                    <a:pt x="48591" y="1"/>
                  </a:moveTo>
                  <a:cubicBezTo>
                    <a:pt x="48519" y="1"/>
                    <a:pt x="48438" y="24"/>
                    <a:pt x="48352" y="73"/>
                  </a:cubicBezTo>
                  <a:lnTo>
                    <a:pt x="534" y="27670"/>
                  </a:lnTo>
                  <a:cubicBezTo>
                    <a:pt x="239" y="27839"/>
                    <a:pt x="1" y="28251"/>
                    <a:pt x="1" y="28591"/>
                  </a:cubicBezTo>
                  <a:lnTo>
                    <a:pt x="1" y="29665"/>
                  </a:lnTo>
                  <a:cubicBezTo>
                    <a:pt x="1" y="29906"/>
                    <a:pt x="120" y="30044"/>
                    <a:pt x="295" y="30044"/>
                  </a:cubicBezTo>
                  <a:cubicBezTo>
                    <a:pt x="367" y="30044"/>
                    <a:pt x="448" y="30021"/>
                    <a:pt x="534" y="29971"/>
                  </a:cubicBezTo>
                  <a:lnTo>
                    <a:pt x="48352" y="2378"/>
                  </a:lnTo>
                  <a:cubicBezTo>
                    <a:pt x="48649" y="2209"/>
                    <a:pt x="48887" y="1797"/>
                    <a:pt x="48887" y="1457"/>
                  </a:cubicBezTo>
                  <a:lnTo>
                    <a:pt x="48887" y="382"/>
                  </a:lnTo>
                  <a:cubicBezTo>
                    <a:pt x="48887" y="141"/>
                    <a:pt x="48767" y="1"/>
                    <a:pt x="48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3523600" y="2556875"/>
              <a:ext cx="30625" cy="43975"/>
            </a:xfrm>
            <a:custGeom>
              <a:avLst/>
              <a:gdLst/>
              <a:ahLst/>
              <a:cxnLst/>
              <a:rect l="l" t="t" r="r" b="b"/>
              <a:pathLst>
                <a:path w="1225" h="1759" extrusionOk="0">
                  <a:moveTo>
                    <a:pt x="633" y="10"/>
                  </a:moveTo>
                  <a:cubicBezTo>
                    <a:pt x="643" y="10"/>
                    <a:pt x="653" y="18"/>
                    <a:pt x="660" y="27"/>
                  </a:cubicBezTo>
                  <a:lnTo>
                    <a:pt x="799" y="324"/>
                  </a:lnTo>
                  <a:cubicBezTo>
                    <a:pt x="806" y="340"/>
                    <a:pt x="817" y="348"/>
                    <a:pt x="831" y="348"/>
                  </a:cubicBezTo>
                  <a:cubicBezTo>
                    <a:pt x="837" y="348"/>
                    <a:pt x="843" y="347"/>
                    <a:pt x="850" y="344"/>
                  </a:cubicBezTo>
                  <a:lnTo>
                    <a:pt x="1163" y="225"/>
                  </a:lnTo>
                  <a:cubicBezTo>
                    <a:pt x="1168" y="224"/>
                    <a:pt x="1173" y="223"/>
                    <a:pt x="1177" y="223"/>
                  </a:cubicBezTo>
                  <a:cubicBezTo>
                    <a:pt x="1184" y="223"/>
                    <a:pt x="1191" y="225"/>
                    <a:pt x="1197" y="231"/>
                  </a:cubicBezTo>
                  <a:cubicBezTo>
                    <a:pt x="1211" y="249"/>
                    <a:pt x="1214" y="293"/>
                    <a:pt x="1190" y="337"/>
                  </a:cubicBezTo>
                  <a:lnTo>
                    <a:pt x="963" y="762"/>
                  </a:lnTo>
                  <a:cubicBezTo>
                    <a:pt x="949" y="789"/>
                    <a:pt x="942" y="820"/>
                    <a:pt x="946" y="843"/>
                  </a:cubicBezTo>
                  <a:lnTo>
                    <a:pt x="1000" y="1228"/>
                  </a:lnTo>
                  <a:cubicBezTo>
                    <a:pt x="1003" y="1268"/>
                    <a:pt x="983" y="1316"/>
                    <a:pt x="959" y="1339"/>
                  </a:cubicBezTo>
                  <a:cubicBezTo>
                    <a:pt x="946" y="1353"/>
                    <a:pt x="932" y="1360"/>
                    <a:pt x="919" y="1360"/>
                  </a:cubicBezTo>
                  <a:lnTo>
                    <a:pt x="640" y="1323"/>
                  </a:lnTo>
                  <a:cubicBezTo>
                    <a:pt x="619" y="1323"/>
                    <a:pt x="595" y="1336"/>
                    <a:pt x="578" y="1360"/>
                  </a:cubicBezTo>
                  <a:lnTo>
                    <a:pt x="296" y="1717"/>
                  </a:lnTo>
                  <a:cubicBezTo>
                    <a:pt x="282" y="1736"/>
                    <a:pt x="265" y="1746"/>
                    <a:pt x="250" y="1746"/>
                  </a:cubicBezTo>
                  <a:cubicBezTo>
                    <a:pt x="246" y="1746"/>
                    <a:pt x="242" y="1746"/>
                    <a:pt x="238" y="1744"/>
                  </a:cubicBezTo>
                  <a:cubicBezTo>
                    <a:pt x="225" y="1738"/>
                    <a:pt x="214" y="1714"/>
                    <a:pt x="218" y="1686"/>
                  </a:cubicBezTo>
                  <a:lnTo>
                    <a:pt x="272" y="1242"/>
                  </a:lnTo>
                  <a:cubicBezTo>
                    <a:pt x="276" y="1211"/>
                    <a:pt x="269" y="1184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0" y="989"/>
                    <a:pt x="10" y="969"/>
                  </a:cubicBezTo>
                  <a:cubicBezTo>
                    <a:pt x="10" y="931"/>
                    <a:pt x="31" y="884"/>
                    <a:pt x="62" y="860"/>
                  </a:cubicBezTo>
                  <a:lnTo>
                    <a:pt x="374" y="622"/>
                  </a:lnTo>
                  <a:cubicBezTo>
                    <a:pt x="395" y="605"/>
                    <a:pt x="412" y="578"/>
                    <a:pt x="418" y="548"/>
                  </a:cubicBezTo>
                  <a:lnTo>
                    <a:pt x="561" y="89"/>
                  </a:lnTo>
                  <a:cubicBezTo>
                    <a:pt x="575" y="41"/>
                    <a:pt x="609" y="10"/>
                    <a:pt x="633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4" y="38"/>
                    <a:pt x="551" y="89"/>
                  </a:cubicBezTo>
                  <a:lnTo>
                    <a:pt x="412" y="544"/>
                  </a:lnTo>
                  <a:cubicBezTo>
                    <a:pt x="401" y="572"/>
                    <a:pt x="385" y="599"/>
                    <a:pt x="368" y="612"/>
                  </a:cubicBezTo>
                  <a:lnTo>
                    <a:pt x="54" y="854"/>
                  </a:lnTo>
                  <a:cubicBezTo>
                    <a:pt x="18" y="881"/>
                    <a:pt x="1" y="931"/>
                    <a:pt x="1" y="969"/>
                  </a:cubicBezTo>
                  <a:cubicBezTo>
                    <a:pt x="1" y="993"/>
                    <a:pt x="7" y="1010"/>
                    <a:pt x="21" y="1020"/>
                  </a:cubicBezTo>
                  <a:lnTo>
                    <a:pt x="249" y="1184"/>
                  </a:lnTo>
                  <a:cubicBezTo>
                    <a:pt x="258" y="1190"/>
                    <a:pt x="266" y="1211"/>
                    <a:pt x="263" y="1237"/>
                  </a:cubicBezTo>
                  <a:lnTo>
                    <a:pt x="208" y="1683"/>
                  </a:lnTo>
                  <a:cubicBezTo>
                    <a:pt x="205" y="1721"/>
                    <a:pt x="214" y="1744"/>
                    <a:pt x="235" y="1755"/>
                  </a:cubicBezTo>
                  <a:cubicBezTo>
                    <a:pt x="238" y="1755"/>
                    <a:pt x="245" y="1758"/>
                    <a:pt x="249" y="1758"/>
                  </a:cubicBezTo>
                  <a:cubicBezTo>
                    <a:pt x="269" y="1758"/>
                    <a:pt x="289" y="1744"/>
                    <a:pt x="307" y="1721"/>
                  </a:cubicBezTo>
                  <a:lnTo>
                    <a:pt x="585" y="1364"/>
                  </a:lnTo>
                  <a:cubicBezTo>
                    <a:pt x="602" y="1344"/>
                    <a:pt x="622" y="1333"/>
                    <a:pt x="636" y="1333"/>
                  </a:cubicBezTo>
                  <a:lnTo>
                    <a:pt x="915" y="1370"/>
                  </a:lnTo>
                  <a:cubicBezTo>
                    <a:pt x="932" y="1370"/>
                    <a:pt x="949" y="1364"/>
                    <a:pt x="966" y="1347"/>
                  </a:cubicBezTo>
                  <a:cubicBezTo>
                    <a:pt x="993" y="1319"/>
                    <a:pt x="1017" y="1272"/>
                    <a:pt x="1010" y="1228"/>
                  </a:cubicBezTo>
                  <a:lnTo>
                    <a:pt x="956" y="843"/>
                  </a:lnTo>
                  <a:cubicBezTo>
                    <a:pt x="952" y="820"/>
                    <a:pt x="959" y="793"/>
                    <a:pt x="972" y="765"/>
                  </a:cubicBezTo>
                  <a:lnTo>
                    <a:pt x="1201" y="340"/>
                  </a:lnTo>
                  <a:cubicBezTo>
                    <a:pt x="1221" y="296"/>
                    <a:pt x="1225" y="249"/>
                    <a:pt x="1204" y="225"/>
                  </a:cubicBezTo>
                  <a:cubicBezTo>
                    <a:pt x="1197" y="216"/>
                    <a:pt x="1187" y="211"/>
                    <a:pt x="1176" y="211"/>
                  </a:cubicBezTo>
                  <a:cubicBezTo>
                    <a:pt x="1171" y="211"/>
                    <a:pt x="1165" y="212"/>
                    <a:pt x="1160" y="214"/>
                  </a:cubicBezTo>
                  <a:lnTo>
                    <a:pt x="847" y="337"/>
                  </a:lnTo>
                  <a:cubicBezTo>
                    <a:pt x="842" y="339"/>
                    <a:pt x="838" y="339"/>
                    <a:pt x="834" y="339"/>
                  </a:cubicBezTo>
                  <a:cubicBezTo>
                    <a:pt x="823" y="339"/>
                    <a:pt x="814" y="332"/>
                    <a:pt x="806" y="320"/>
                  </a:cubicBezTo>
                  <a:lnTo>
                    <a:pt x="666" y="24"/>
                  </a:lnTo>
                  <a:cubicBezTo>
                    <a:pt x="660" y="7"/>
                    <a:pt x="646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3571625" y="2509175"/>
              <a:ext cx="47950" cy="30900"/>
            </a:xfrm>
            <a:custGeom>
              <a:avLst/>
              <a:gdLst/>
              <a:ahLst/>
              <a:cxnLst/>
              <a:rect l="l" t="t" r="r" b="b"/>
              <a:pathLst>
                <a:path w="1918" h="1236" extrusionOk="0">
                  <a:moveTo>
                    <a:pt x="1707" y="1"/>
                  </a:moveTo>
                  <a:cubicBezTo>
                    <a:pt x="1676" y="1"/>
                    <a:pt x="1646" y="11"/>
                    <a:pt x="1615" y="24"/>
                  </a:cubicBezTo>
                  <a:lnTo>
                    <a:pt x="120" y="892"/>
                  </a:lnTo>
                  <a:cubicBezTo>
                    <a:pt x="31" y="942"/>
                    <a:pt x="0" y="1055"/>
                    <a:pt x="51" y="1143"/>
                  </a:cubicBezTo>
                  <a:cubicBezTo>
                    <a:pt x="85" y="1201"/>
                    <a:pt x="146" y="1235"/>
                    <a:pt x="211" y="1235"/>
                  </a:cubicBezTo>
                  <a:cubicBezTo>
                    <a:pt x="242" y="1235"/>
                    <a:pt x="275" y="1225"/>
                    <a:pt x="303" y="1208"/>
                  </a:cubicBezTo>
                  <a:lnTo>
                    <a:pt x="1799" y="344"/>
                  </a:lnTo>
                  <a:cubicBezTo>
                    <a:pt x="1887" y="294"/>
                    <a:pt x="1918" y="181"/>
                    <a:pt x="1866" y="93"/>
                  </a:cubicBezTo>
                  <a:cubicBezTo>
                    <a:pt x="1833" y="35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3571625" y="2530775"/>
              <a:ext cx="47950" cy="30875"/>
            </a:xfrm>
            <a:custGeom>
              <a:avLst/>
              <a:gdLst/>
              <a:ahLst/>
              <a:cxnLst/>
              <a:rect l="l" t="t" r="r" b="b"/>
              <a:pathLst>
                <a:path w="1918" h="1235" extrusionOk="0">
                  <a:moveTo>
                    <a:pt x="1707" y="1"/>
                  </a:moveTo>
                  <a:cubicBezTo>
                    <a:pt x="1676" y="1"/>
                    <a:pt x="1646" y="11"/>
                    <a:pt x="1615" y="28"/>
                  </a:cubicBezTo>
                  <a:lnTo>
                    <a:pt x="120" y="891"/>
                  </a:lnTo>
                  <a:cubicBezTo>
                    <a:pt x="31" y="942"/>
                    <a:pt x="0" y="1054"/>
                    <a:pt x="51" y="1143"/>
                  </a:cubicBezTo>
                  <a:cubicBezTo>
                    <a:pt x="85" y="1200"/>
                    <a:pt x="146" y="1235"/>
                    <a:pt x="211" y="1235"/>
                  </a:cubicBezTo>
                  <a:cubicBezTo>
                    <a:pt x="242" y="1235"/>
                    <a:pt x="275" y="1228"/>
                    <a:pt x="303" y="1211"/>
                  </a:cubicBezTo>
                  <a:lnTo>
                    <a:pt x="1799" y="344"/>
                  </a:lnTo>
                  <a:cubicBezTo>
                    <a:pt x="1887" y="296"/>
                    <a:pt x="1918" y="180"/>
                    <a:pt x="1866" y="92"/>
                  </a:cubicBezTo>
                  <a:cubicBezTo>
                    <a:pt x="1833" y="34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3571625" y="2552450"/>
              <a:ext cx="47950" cy="30775"/>
            </a:xfrm>
            <a:custGeom>
              <a:avLst/>
              <a:gdLst/>
              <a:ahLst/>
              <a:cxnLst/>
              <a:rect l="l" t="t" r="r" b="b"/>
              <a:pathLst>
                <a:path w="1918" h="1231" extrusionOk="0">
                  <a:moveTo>
                    <a:pt x="1707" y="0"/>
                  </a:moveTo>
                  <a:cubicBezTo>
                    <a:pt x="1676" y="0"/>
                    <a:pt x="1646" y="7"/>
                    <a:pt x="1615" y="24"/>
                  </a:cubicBezTo>
                  <a:lnTo>
                    <a:pt x="120" y="888"/>
                  </a:lnTo>
                  <a:cubicBezTo>
                    <a:pt x="31" y="939"/>
                    <a:pt x="0" y="1051"/>
                    <a:pt x="51" y="1139"/>
                  </a:cubicBezTo>
                  <a:cubicBezTo>
                    <a:pt x="85" y="1197"/>
                    <a:pt x="146" y="1231"/>
                    <a:pt x="211" y="1231"/>
                  </a:cubicBezTo>
                  <a:cubicBezTo>
                    <a:pt x="242" y="1231"/>
                    <a:pt x="275" y="1224"/>
                    <a:pt x="303" y="1207"/>
                  </a:cubicBezTo>
                  <a:lnTo>
                    <a:pt x="1799" y="344"/>
                  </a:lnTo>
                  <a:cubicBezTo>
                    <a:pt x="1887" y="293"/>
                    <a:pt x="1918" y="181"/>
                    <a:pt x="1866" y="93"/>
                  </a:cubicBezTo>
                  <a:cubicBezTo>
                    <a:pt x="1833" y="31"/>
                    <a:pt x="1772" y="0"/>
                    <a:pt x="1707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2139625" y="3312825"/>
              <a:ext cx="25025" cy="100825"/>
            </a:xfrm>
            <a:custGeom>
              <a:avLst/>
              <a:gdLst/>
              <a:ahLst/>
              <a:cxnLst/>
              <a:rect l="l" t="t" r="r" b="b"/>
              <a:pathLst>
                <a:path w="1001" h="4033" extrusionOk="0">
                  <a:moveTo>
                    <a:pt x="1" y="0"/>
                  </a:moveTo>
                  <a:lnTo>
                    <a:pt x="1" y="3458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1566000" y="2051525"/>
              <a:ext cx="1471450" cy="930100"/>
            </a:xfrm>
            <a:custGeom>
              <a:avLst/>
              <a:gdLst/>
              <a:ahLst/>
              <a:cxnLst/>
              <a:rect l="l" t="t" r="r" b="b"/>
              <a:pathLst>
                <a:path w="58858" h="37204" extrusionOk="0">
                  <a:moveTo>
                    <a:pt x="58564" y="1"/>
                  </a:moveTo>
                  <a:cubicBezTo>
                    <a:pt x="58493" y="1"/>
                    <a:pt x="58412" y="24"/>
                    <a:pt x="58327" y="73"/>
                  </a:cubicBezTo>
                  <a:lnTo>
                    <a:pt x="531" y="33439"/>
                  </a:lnTo>
                  <a:cubicBezTo>
                    <a:pt x="238" y="33609"/>
                    <a:pt x="0" y="34021"/>
                    <a:pt x="0" y="34361"/>
                  </a:cubicBezTo>
                  <a:lnTo>
                    <a:pt x="0" y="37203"/>
                  </a:lnTo>
                  <a:lnTo>
                    <a:pt x="1466" y="36356"/>
                  </a:lnTo>
                  <a:cubicBezTo>
                    <a:pt x="1758" y="36187"/>
                    <a:pt x="1996" y="35776"/>
                    <a:pt x="1996" y="35435"/>
                  </a:cubicBezTo>
                  <a:lnTo>
                    <a:pt x="1996" y="34361"/>
                  </a:lnTo>
                  <a:cubicBezTo>
                    <a:pt x="1996" y="34021"/>
                    <a:pt x="2234" y="33609"/>
                    <a:pt x="2530" y="33439"/>
                  </a:cubicBezTo>
                  <a:lnTo>
                    <a:pt x="15432" y="25991"/>
                  </a:lnTo>
                  <a:cubicBezTo>
                    <a:pt x="15518" y="25941"/>
                    <a:pt x="15598" y="25917"/>
                    <a:pt x="15670" y="25917"/>
                  </a:cubicBezTo>
                  <a:cubicBezTo>
                    <a:pt x="15843" y="25917"/>
                    <a:pt x="15963" y="26056"/>
                    <a:pt x="15963" y="26297"/>
                  </a:cubicBezTo>
                  <a:lnTo>
                    <a:pt x="15963" y="27374"/>
                  </a:lnTo>
                  <a:cubicBezTo>
                    <a:pt x="15963" y="27613"/>
                    <a:pt x="16082" y="27753"/>
                    <a:pt x="16257" y="27753"/>
                  </a:cubicBezTo>
                  <a:cubicBezTo>
                    <a:pt x="16328" y="27753"/>
                    <a:pt x="16408" y="27730"/>
                    <a:pt x="16493" y="27680"/>
                  </a:cubicBezTo>
                  <a:lnTo>
                    <a:pt x="58857" y="3222"/>
                  </a:lnTo>
                  <a:lnTo>
                    <a:pt x="58857" y="379"/>
                  </a:lnTo>
                  <a:cubicBezTo>
                    <a:pt x="58857" y="139"/>
                    <a:pt x="58738" y="1"/>
                    <a:pt x="5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1541000" y="3053575"/>
              <a:ext cx="35800" cy="1132975"/>
            </a:xfrm>
            <a:custGeom>
              <a:avLst/>
              <a:gdLst/>
              <a:ahLst/>
              <a:cxnLst/>
              <a:rect l="l" t="t" r="r" b="b"/>
              <a:pathLst>
                <a:path w="1432" h="45319" extrusionOk="0">
                  <a:moveTo>
                    <a:pt x="1432" y="45232"/>
                  </a:moveTo>
                  <a:lnTo>
                    <a:pt x="1432" y="45232"/>
                  </a:lnTo>
                  <a:cubicBezTo>
                    <a:pt x="1428" y="45233"/>
                    <a:pt x="1425" y="45234"/>
                    <a:pt x="1421" y="45236"/>
                  </a:cubicBezTo>
                  <a:lnTo>
                    <a:pt x="1421" y="45236"/>
                  </a:lnTo>
                  <a:cubicBezTo>
                    <a:pt x="1425" y="45235"/>
                    <a:pt x="1429" y="45233"/>
                    <a:pt x="1432" y="45232"/>
                  </a:cubicBezTo>
                  <a:close/>
                  <a:moveTo>
                    <a:pt x="1421" y="45236"/>
                  </a:moveTo>
                  <a:cubicBezTo>
                    <a:pt x="1417" y="45237"/>
                    <a:pt x="1412" y="45238"/>
                    <a:pt x="1408" y="45238"/>
                  </a:cubicBezTo>
                  <a:cubicBezTo>
                    <a:pt x="1404" y="45241"/>
                    <a:pt x="1400" y="45243"/>
                    <a:pt x="1396" y="45245"/>
                  </a:cubicBezTo>
                  <a:lnTo>
                    <a:pt x="1396" y="45245"/>
                  </a:lnTo>
                  <a:cubicBezTo>
                    <a:pt x="1405" y="45242"/>
                    <a:pt x="1413" y="45239"/>
                    <a:pt x="1421" y="45236"/>
                  </a:cubicBezTo>
                  <a:close/>
                  <a:moveTo>
                    <a:pt x="1" y="1"/>
                  </a:moveTo>
                  <a:lnTo>
                    <a:pt x="4" y="44304"/>
                  </a:lnTo>
                  <a:cubicBezTo>
                    <a:pt x="4" y="44643"/>
                    <a:pt x="225" y="45045"/>
                    <a:pt x="504" y="45205"/>
                  </a:cubicBezTo>
                  <a:cubicBezTo>
                    <a:pt x="633" y="45279"/>
                    <a:pt x="802" y="45319"/>
                    <a:pt x="976" y="45319"/>
                  </a:cubicBezTo>
                  <a:cubicBezTo>
                    <a:pt x="1022" y="45319"/>
                    <a:pt x="1069" y="45316"/>
                    <a:pt x="1116" y="45310"/>
                  </a:cubicBezTo>
                  <a:cubicBezTo>
                    <a:pt x="1143" y="45310"/>
                    <a:pt x="1170" y="45304"/>
                    <a:pt x="1194" y="45299"/>
                  </a:cubicBezTo>
                  <a:cubicBezTo>
                    <a:pt x="1215" y="45299"/>
                    <a:pt x="1231" y="45293"/>
                    <a:pt x="1245" y="45290"/>
                  </a:cubicBezTo>
                  <a:cubicBezTo>
                    <a:pt x="1272" y="45286"/>
                    <a:pt x="1296" y="45279"/>
                    <a:pt x="1320" y="45273"/>
                  </a:cubicBezTo>
                  <a:cubicBezTo>
                    <a:pt x="1333" y="45269"/>
                    <a:pt x="1347" y="45266"/>
                    <a:pt x="1358" y="45259"/>
                  </a:cubicBezTo>
                  <a:cubicBezTo>
                    <a:pt x="1370" y="45256"/>
                    <a:pt x="1383" y="45252"/>
                    <a:pt x="1396" y="45245"/>
                  </a:cubicBezTo>
                  <a:lnTo>
                    <a:pt x="1396" y="45245"/>
                  </a:lnTo>
                  <a:cubicBezTo>
                    <a:pt x="1391" y="45247"/>
                    <a:pt x="1386" y="45248"/>
                    <a:pt x="1381" y="45249"/>
                  </a:cubicBezTo>
                  <a:lnTo>
                    <a:pt x="1367" y="45249"/>
                  </a:lnTo>
                  <a:cubicBezTo>
                    <a:pt x="1344" y="45255"/>
                    <a:pt x="1320" y="45259"/>
                    <a:pt x="1296" y="45259"/>
                  </a:cubicBezTo>
                  <a:cubicBezTo>
                    <a:pt x="1123" y="45259"/>
                    <a:pt x="1000" y="45120"/>
                    <a:pt x="1000" y="44878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1840350" y="3055800"/>
              <a:ext cx="28850" cy="184975"/>
            </a:xfrm>
            <a:custGeom>
              <a:avLst/>
              <a:gdLst/>
              <a:ahLst/>
              <a:cxnLst/>
              <a:rect l="l" t="t" r="r" b="b"/>
              <a:pathLst>
                <a:path w="1154" h="7399" extrusionOk="0">
                  <a:moveTo>
                    <a:pt x="157" y="0"/>
                  </a:moveTo>
                  <a:cubicBezTo>
                    <a:pt x="99" y="102"/>
                    <a:pt x="52" y="218"/>
                    <a:pt x="24" y="326"/>
                  </a:cubicBezTo>
                  <a:cubicBezTo>
                    <a:pt x="15" y="371"/>
                    <a:pt x="7" y="415"/>
                    <a:pt x="1" y="459"/>
                  </a:cubicBezTo>
                  <a:lnTo>
                    <a:pt x="1" y="524"/>
                  </a:lnTo>
                  <a:lnTo>
                    <a:pt x="1" y="6820"/>
                  </a:lnTo>
                  <a:lnTo>
                    <a:pt x="1000" y="7398"/>
                  </a:lnTo>
                  <a:lnTo>
                    <a:pt x="1000" y="1098"/>
                  </a:lnTo>
                  <a:cubicBezTo>
                    <a:pt x="1000" y="929"/>
                    <a:pt x="1058" y="741"/>
                    <a:pt x="1154" y="57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C648F8-DC6B-4B20-B381-D82E7E06221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47673" y="1458634"/>
            <a:ext cx="2553994" cy="264600"/>
          </a:xfrm>
        </p:spPr>
        <p:txBody>
          <a:bodyPr/>
          <a:lstStyle/>
          <a:p>
            <a:r>
              <a:rPr lang="en-GB" sz="2400" dirty="0"/>
              <a:t>Target Population: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483DF6D-4DA1-4602-8A60-DB58E1A611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2737" y="1855534"/>
            <a:ext cx="3158639" cy="255509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Donors that have the highest probability of donating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In campaign 7244: over 45% we start losing money </a:t>
            </a:r>
          </a:p>
          <a:p>
            <a:pPr marL="33020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58750" indent="0"/>
            <a:endParaRPr lang="en-GB" dirty="0"/>
          </a:p>
        </p:txBody>
      </p:sp>
      <p:sp>
        <p:nvSpPr>
          <p:cNvPr id="5230" name="Google Shape;5230;p39"/>
          <p:cNvSpPr txBox="1">
            <a:spLocks noGrp="1"/>
          </p:cNvSpPr>
          <p:nvPr>
            <p:ph type="ctrTitle"/>
          </p:nvPr>
        </p:nvSpPr>
        <p:spPr>
          <a:xfrm>
            <a:off x="1516158" y="334275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STRATEGY PROPOSITION:</a:t>
            </a:r>
            <a:endParaRPr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862C61-68E5-4F61-A411-0E20A97E015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389787" y="1458634"/>
            <a:ext cx="2385000" cy="264600"/>
          </a:xfrm>
        </p:spPr>
        <p:txBody>
          <a:bodyPr/>
          <a:lstStyle/>
          <a:p>
            <a:r>
              <a:rPr lang="en-GB" sz="2400" dirty="0"/>
              <a:t>TOP 10 donors: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3B69B0C-4DB6-478B-8C4C-A27CD0681DA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064816" y="1855534"/>
            <a:ext cx="3313912" cy="255509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WHO:</a:t>
            </a:r>
            <a:r>
              <a:rPr lang="en-GB" sz="1400" dirty="0"/>
              <a:t> People who in the past have given the biggest amounts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STRATEGY: </a:t>
            </a:r>
            <a:r>
              <a:rPr lang="en-GB" sz="1400" dirty="0"/>
              <a:t>Could call them instead of sending them letter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BUT: </a:t>
            </a:r>
            <a:r>
              <a:rPr lang="en-GB" sz="1400" dirty="0"/>
              <a:t>make sure to not call or contact them too much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5FBC-30D2-4981-8688-0AC2C08ED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381" y="2321537"/>
            <a:ext cx="3667854" cy="1197428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" sz="4800" dirty="0"/>
              <a:t>04</a:t>
            </a:r>
            <a:r>
              <a:rPr lang="en-GB" sz="4400" dirty="0"/>
              <a:t>. CONCLUSION</a:t>
            </a:r>
          </a:p>
        </p:txBody>
      </p:sp>
      <p:grpSp>
        <p:nvGrpSpPr>
          <p:cNvPr id="3" name="Google Shape;5231;p39">
            <a:extLst>
              <a:ext uri="{FF2B5EF4-FFF2-40B4-BE49-F238E27FC236}">
                <a16:creationId xmlns:a16="http://schemas.microsoft.com/office/drawing/2014/main" id="{10AEAA0D-3657-4517-9112-89074625D979}"/>
              </a:ext>
            </a:extLst>
          </p:cNvPr>
          <p:cNvGrpSpPr/>
          <p:nvPr/>
        </p:nvGrpSpPr>
        <p:grpSpPr>
          <a:xfrm>
            <a:off x="459176" y="233955"/>
            <a:ext cx="3667854" cy="2848203"/>
            <a:chOff x="2477163" y="1156239"/>
            <a:chExt cx="4030406" cy="3027493"/>
          </a:xfrm>
        </p:grpSpPr>
        <p:sp>
          <p:nvSpPr>
            <p:cNvPr id="4" name="Google Shape;5232;p39">
              <a:extLst>
                <a:ext uri="{FF2B5EF4-FFF2-40B4-BE49-F238E27FC236}">
                  <a16:creationId xmlns:a16="http://schemas.microsoft.com/office/drawing/2014/main" id="{4467D817-44CB-46AC-84D9-DA2C8E63F1CC}"/>
                </a:ext>
              </a:extLst>
            </p:cNvPr>
            <p:cNvSpPr/>
            <p:nvPr/>
          </p:nvSpPr>
          <p:spPr>
            <a:xfrm>
              <a:off x="3250799" y="1647095"/>
              <a:ext cx="453900" cy="67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233;p39">
              <a:extLst>
                <a:ext uri="{FF2B5EF4-FFF2-40B4-BE49-F238E27FC236}">
                  <a16:creationId xmlns:a16="http://schemas.microsoft.com/office/drawing/2014/main" id="{8B51B09D-40C4-44AB-A783-DCE31B2F6521}"/>
                </a:ext>
              </a:extLst>
            </p:cNvPr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34;p39">
              <a:extLst>
                <a:ext uri="{FF2B5EF4-FFF2-40B4-BE49-F238E27FC236}">
                  <a16:creationId xmlns:a16="http://schemas.microsoft.com/office/drawing/2014/main" id="{3DAD432C-25E9-4C3A-9A25-D74127ECD48F}"/>
                </a:ext>
              </a:extLst>
            </p:cNvPr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35;p39">
              <a:extLst>
                <a:ext uri="{FF2B5EF4-FFF2-40B4-BE49-F238E27FC236}">
                  <a16:creationId xmlns:a16="http://schemas.microsoft.com/office/drawing/2014/main" id="{F498121E-B5C3-4501-B3D7-899FABD3EA72}"/>
                </a:ext>
              </a:extLst>
            </p:cNvPr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36;p39">
              <a:extLst>
                <a:ext uri="{FF2B5EF4-FFF2-40B4-BE49-F238E27FC236}">
                  <a16:creationId xmlns:a16="http://schemas.microsoft.com/office/drawing/2014/main" id="{520696AB-6F6A-4403-9766-81BEBA8938DE}"/>
                </a:ext>
              </a:extLst>
            </p:cNvPr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37;p39">
              <a:extLst>
                <a:ext uri="{FF2B5EF4-FFF2-40B4-BE49-F238E27FC236}">
                  <a16:creationId xmlns:a16="http://schemas.microsoft.com/office/drawing/2014/main" id="{4B7BB721-5884-4ED0-905A-58BADAE744B6}"/>
                </a:ext>
              </a:extLst>
            </p:cNvPr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38;p39">
              <a:extLst>
                <a:ext uri="{FF2B5EF4-FFF2-40B4-BE49-F238E27FC236}">
                  <a16:creationId xmlns:a16="http://schemas.microsoft.com/office/drawing/2014/main" id="{4ED3279D-7CF9-4EA2-9898-9542086D6A2F}"/>
                </a:ext>
              </a:extLst>
            </p:cNvPr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39;p39">
              <a:extLst>
                <a:ext uri="{FF2B5EF4-FFF2-40B4-BE49-F238E27FC236}">
                  <a16:creationId xmlns:a16="http://schemas.microsoft.com/office/drawing/2014/main" id="{C636D180-E21B-473B-8E8B-D85C617FD33D}"/>
                </a:ext>
              </a:extLst>
            </p:cNvPr>
            <p:cNvSpPr/>
            <p:nvPr/>
          </p:nvSpPr>
          <p:spPr>
            <a:xfrm>
              <a:off x="5613830" y="1535351"/>
              <a:ext cx="381494" cy="650094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40;p39">
              <a:extLst>
                <a:ext uri="{FF2B5EF4-FFF2-40B4-BE49-F238E27FC236}">
                  <a16:creationId xmlns:a16="http://schemas.microsoft.com/office/drawing/2014/main" id="{77090AC7-1C36-4FD9-ABF5-0E717643A62A}"/>
                </a:ext>
              </a:extLst>
            </p:cNvPr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41;p39">
              <a:extLst>
                <a:ext uri="{FF2B5EF4-FFF2-40B4-BE49-F238E27FC236}">
                  <a16:creationId xmlns:a16="http://schemas.microsoft.com/office/drawing/2014/main" id="{98EEE211-BB9C-4A09-89F9-2156FB754396}"/>
                </a:ext>
              </a:extLst>
            </p:cNvPr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42;p39">
              <a:extLst>
                <a:ext uri="{FF2B5EF4-FFF2-40B4-BE49-F238E27FC236}">
                  <a16:creationId xmlns:a16="http://schemas.microsoft.com/office/drawing/2014/main" id="{15DD5BD1-0C76-45E2-8A94-19BE466C0C44}"/>
                </a:ext>
              </a:extLst>
            </p:cNvPr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43;p39">
              <a:extLst>
                <a:ext uri="{FF2B5EF4-FFF2-40B4-BE49-F238E27FC236}">
                  <a16:creationId xmlns:a16="http://schemas.microsoft.com/office/drawing/2014/main" id="{42211126-0BE3-44C9-9B51-46EA06538B97}"/>
                </a:ext>
              </a:extLst>
            </p:cNvPr>
            <p:cNvSpPr/>
            <p:nvPr/>
          </p:nvSpPr>
          <p:spPr>
            <a:xfrm>
              <a:off x="3509186" y="2015480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44;p39">
              <a:extLst>
                <a:ext uri="{FF2B5EF4-FFF2-40B4-BE49-F238E27FC236}">
                  <a16:creationId xmlns:a16="http://schemas.microsoft.com/office/drawing/2014/main" id="{3B871A0C-87C5-4670-8795-4E4D94D153DA}"/>
                </a:ext>
              </a:extLst>
            </p:cNvPr>
            <p:cNvSpPr/>
            <p:nvPr/>
          </p:nvSpPr>
          <p:spPr>
            <a:xfrm>
              <a:off x="5641331" y="1199333"/>
              <a:ext cx="330009" cy="403722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45;p39">
              <a:extLst>
                <a:ext uri="{FF2B5EF4-FFF2-40B4-BE49-F238E27FC236}">
                  <a16:creationId xmlns:a16="http://schemas.microsoft.com/office/drawing/2014/main" id="{90D226A5-F472-4742-81F2-AA4C8FB69862}"/>
                </a:ext>
              </a:extLst>
            </p:cNvPr>
            <p:cNvSpPr/>
            <p:nvPr/>
          </p:nvSpPr>
          <p:spPr>
            <a:xfrm>
              <a:off x="5629877" y="1156239"/>
              <a:ext cx="290544" cy="229078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46;p39">
              <a:extLst>
                <a:ext uri="{FF2B5EF4-FFF2-40B4-BE49-F238E27FC236}">
                  <a16:creationId xmlns:a16="http://schemas.microsoft.com/office/drawing/2014/main" id="{D398455F-5E99-4B44-984C-44C9A5401419}"/>
                </a:ext>
              </a:extLst>
            </p:cNvPr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47;p39">
              <a:extLst>
                <a:ext uri="{FF2B5EF4-FFF2-40B4-BE49-F238E27FC236}">
                  <a16:creationId xmlns:a16="http://schemas.microsoft.com/office/drawing/2014/main" id="{C096835A-F853-4B4B-93D7-C358F10BACF9}"/>
                </a:ext>
              </a:extLst>
            </p:cNvPr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48;p39">
              <a:extLst>
                <a:ext uri="{FF2B5EF4-FFF2-40B4-BE49-F238E27FC236}">
                  <a16:creationId xmlns:a16="http://schemas.microsoft.com/office/drawing/2014/main" id="{A35E5B80-9205-41F4-929B-F1D840E918C2}"/>
                </a:ext>
              </a:extLst>
            </p:cNvPr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49;p39">
              <a:extLst>
                <a:ext uri="{FF2B5EF4-FFF2-40B4-BE49-F238E27FC236}">
                  <a16:creationId xmlns:a16="http://schemas.microsoft.com/office/drawing/2014/main" id="{D9876EEC-3956-441F-817F-67A3537C1774}"/>
                </a:ext>
              </a:extLst>
            </p:cNvPr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50;p39">
              <a:extLst>
                <a:ext uri="{FF2B5EF4-FFF2-40B4-BE49-F238E27FC236}">
                  <a16:creationId xmlns:a16="http://schemas.microsoft.com/office/drawing/2014/main" id="{CA2822D2-8A03-4734-B883-D9BEF5841E4D}"/>
                </a:ext>
              </a:extLst>
            </p:cNvPr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51;p39">
              <a:extLst>
                <a:ext uri="{FF2B5EF4-FFF2-40B4-BE49-F238E27FC236}">
                  <a16:creationId xmlns:a16="http://schemas.microsoft.com/office/drawing/2014/main" id="{BA5E2290-8134-4E8F-8DC8-FC4FC34C925E}"/>
                </a:ext>
              </a:extLst>
            </p:cNvPr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52;p39">
              <a:extLst>
                <a:ext uri="{FF2B5EF4-FFF2-40B4-BE49-F238E27FC236}">
                  <a16:creationId xmlns:a16="http://schemas.microsoft.com/office/drawing/2014/main" id="{94DBE9CC-FEC3-4588-A023-BC68BDC1A12C}"/>
                </a:ext>
              </a:extLst>
            </p:cNvPr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53;p39">
              <a:extLst>
                <a:ext uri="{FF2B5EF4-FFF2-40B4-BE49-F238E27FC236}">
                  <a16:creationId xmlns:a16="http://schemas.microsoft.com/office/drawing/2014/main" id="{487A2394-61E7-4D1B-8F45-6F9CDA699C27}"/>
                </a:ext>
              </a:extLst>
            </p:cNvPr>
            <p:cNvSpPr/>
            <p:nvPr/>
          </p:nvSpPr>
          <p:spPr>
            <a:xfrm>
              <a:off x="5686636" y="1344037"/>
              <a:ext cx="41846" cy="72466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54;p39">
              <a:extLst>
                <a:ext uri="{FF2B5EF4-FFF2-40B4-BE49-F238E27FC236}">
                  <a16:creationId xmlns:a16="http://schemas.microsoft.com/office/drawing/2014/main" id="{0011319C-99BE-4A3D-9491-82C522ACF996}"/>
                </a:ext>
              </a:extLst>
            </p:cNvPr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55;p39">
              <a:extLst>
                <a:ext uri="{FF2B5EF4-FFF2-40B4-BE49-F238E27FC236}">
                  <a16:creationId xmlns:a16="http://schemas.microsoft.com/office/drawing/2014/main" id="{BF54CEF6-82D6-49C7-9511-2FC20BDA0B4F}"/>
                </a:ext>
              </a:extLst>
            </p:cNvPr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56;p39">
              <a:extLst>
                <a:ext uri="{FF2B5EF4-FFF2-40B4-BE49-F238E27FC236}">
                  <a16:creationId xmlns:a16="http://schemas.microsoft.com/office/drawing/2014/main" id="{194EACF5-25FD-4DF6-9F50-778406D0191F}"/>
                </a:ext>
              </a:extLst>
            </p:cNvPr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5257;p39">
              <a:extLst>
                <a:ext uri="{FF2B5EF4-FFF2-40B4-BE49-F238E27FC236}">
                  <a16:creationId xmlns:a16="http://schemas.microsoft.com/office/drawing/2014/main" id="{C9BA96BA-C261-48AD-B23E-CAF78769F4C9}"/>
                </a:ext>
              </a:extLst>
            </p:cNvPr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64" name="Google Shape;5258;p39">
                <a:extLst>
                  <a:ext uri="{FF2B5EF4-FFF2-40B4-BE49-F238E27FC236}">
                    <a16:creationId xmlns:a16="http://schemas.microsoft.com/office/drawing/2014/main" id="{C288D52B-D7FA-4B85-B40E-2C91D6553D23}"/>
                  </a:ext>
                </a:extLst>
              </p:cNvPr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259;p39">
                <a:extLst>
                  <a:ext uri="{FF2B5EF4-FFF2-40B4-BE49-F238E27FC236}">
                    <a16:creationId xmlns:a16="http://schemas.microsoft.com/office/drawing/2014/main" id="{C385247F-9C83-45B4-909C-E6BAFB12E512}"/>
                  </a:ext>
                </a:extLst>
              </p:cNvPr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260;p39">
                <a:extLst>
                  <a:ext uri="{FF2B5EF4-FFF2-40B4-BE49-F238E27FC236}">
                    <a16:creationId xmlns:a16="http://schemas.microsoft.com/office/drawing/2014/main" id="{8719A031-3BF3-4900-8424-E3022AD19462}"/>
                  </a:ext>
                </a:extLst>
              </p:cNvPr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261;p39">
                <a:extLst>
                  <a:ext uri="{FF2B5EF4-FFF2-40B4-BE49-F238E27FC236}">
                    <a16:creationId xmlns:a16="http://schemas.microsoft.com/office/drawing/2014/main" id="{CB4BDA36-D454-42DC-A42B-5A0F73252F56}"/>
                  </a:ext>
                </a:extLst>
              </p:cNvPr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262;p39">
                <a:extLst>
                  <a:ext uri="{FF2B5EF4-FFF2-40B4-BE49-F238E27FC236}">
                    <a16:creationId xmlns:a16="http://schemas.microsoft.com/office/drawing/2014/main" id="{2789449C-2800-4ECA-9E84-814E757C7DF0}"/>
                  </a:ext>
                </a:extLst>
              </p:cNvPr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263;p39">
                <a:extLst>
                  <a:ext uri="{FF2B5EF4-FFF2-40B4-BE49-F238E27FC236}">
                    <a16:creationId xmlns:a16="http://schemas.microsoft.com/office/drawing/2014/main" id="{641F3665-02BD-4D5B-8E5C-447AB1805C25}"/>
                  </a:ext>
                </a:extLst>
              </p:cNvPr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264;p39">
                <a:extLst>
                  <a:ext uri="{FF2B5EF4-FFF2-40B4-BE49-F238E27FC236}">
                    <a16:creationId xmlns:a16="http://schemas.microsoft.com/office/drawing/2014/main" id="{2ACE9CEF-6C64-49A4-BF00-BBB275D7441D}"/>
                  </a:ext>
                </a:extLst>
              </p:cNvPr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265;p39">
                <a:extLst>
                  <a:ext uri="{FF2B5EF4-FFF2-40B4-BE49-F238E27FC236}">
                    <a16:creationId xmlns:a16="http://schemas.microsoft.com/office/drawing/2014/main" id="{C0E9D1F2-6351-4978-AD4B-7496AB0751EA}"/>
                  </a:ext>
                </a:extLst>
              </p:cNvPr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266;p39">
                <a:extLst>
                  <a:ext uri="{FF2B5EF4-FFF2-40B4-BE49-F238E27FC236}">
                    <a16:creationId xmlns:a16="http://schemas.microsoft.com/office/drawing/2014/main" id="{2C302C42-C828-4F33-81CA-71655D2A0BF9}"/>
                  </a:ext>
                </a:extLst>
              </p:cNvPr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267;p39">
                <a:extLst>
                  <a:ext uri="{FF2B5EF4-FFF2-40B4-BE49-F238E27FC236}">
                    <a16:creationId xmlns:a16="http://schemas.microsoft.com/office/drawing/2014/main" id="{888C3AC8-87F0-4623-BDAA-B5359A92D3B2}"/>
                  </a:ext>
                </a:extLst>
              </p:cNvPr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268;p39">
                <a:extLst>
                  <a:ext uri="{FF2B5EF4-FFF2-40B4-BE49-F238E27FC236}">
                    <a16:creationId xmlns:a16="http://schemas.microsoft.com/office/drawing/2014/main" id="{F306FA0D-A894-41E2-8878-3590E3CB1387}"/>
                  </a:ext>
                </a:extLst>
              </p:cNvPr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269;p39">
                <a:extLst>
                  <a:ext uri="{FF2B5EF4-FFF2-40B4-BE49-F238E27FC236}">
                    <a16:creationId xmlns:a16="http://schemas.microsoft.com/office/drawing/2014/main" id="{E006A877-F3FC-4A09-86D9-A9CE17EB97C7}"/>
                  </a:ext>
                </a:extLst>
              </p:cNvPr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270;p39">
                <a:extLst>
                  <a:ext uri="{FF2B5EF4-FFF2-40B4-BE49-F238E27FC236}">
                    <a16:creationId xmlns:a16="http://schemas.microsoft.com/office/drawing/2014/main" id="{035B08FF-6135-4653-A3B7-1E4ED6F63852}"/>
                  </a:ext>
                </a:extLst>
              </p:cNvPr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271;p39">
                <a:extLst>
                  <a:ext uri="{FF2B5EF4-FFF2-40B4-BE49-F238E27FC236}">
                    <a16:creationId xmlns:a16="http://schemas.microsoft.com/office/drawing/2014/main" id="{8BFA654D-7F75-4762-8A79-1228AA31FF50}"/>
                  </a:ext>
                </a:extLst>
              </p:cNvPr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272;p39">
                <a:extLst>
                  <a:ext uri="{FF2B5EF4-FFF2-40B4-BE49-F238E27FC236}">
                    <a16:creationId xmlns:a16="http://schemas.microsoft.com/office/drawing/2014/main" id="{589005AF-97D0-4866-BAEA-4219DD9C83AE}"/>
                  </a:ext>
                </a:extLst>
              </p:cNvPr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273;p39">
                <a:extLst>
                  <a:ext uri="{FF2B5EF4-FFF2-40B4-BE49-F238E27FC236}">
                    <a16:creationId xmlns:a16="http://schemas.microsoft.com/office/drawing/2014/main" id="{EB47A724-FCD0-4BB9-B6C5-44F9F9176F1F}"/>
                  </a:ext>
                </a:extLst>
              </p:cNvPr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274;p39">
                <a:extLst>
                  <a:ext uri="{FF2B5EF4-FFF2-40B4-BE49-F238E27FC236}">
                    <a16:creationId xmlns:a16="http://schemas.microsoft.com/office/drawing/2014/main" id="{8BE69114-2011-4210-915C-0BEAE548546F}"/>
                  </a:ext>
                </a:extLst>
              </p:cNvPr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275;p39">
                <a:extLst>
                  <a:ext uri="{FF2B5EF4-FFF2-40B4-BE49-F238E27FC236}">
                    <a16:creationId xmlns:a16="http://schemas.microsoft.com/office/drawing/2014/main" id="{782306D6-E3B2-4C0D-873B-01EE6A0422A5}"/>
                  </a:ext>
                </a:extLst>
              </p:cNvPr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276;p39">
                <a:extLst>
                  <a:ext uri="{FF2B5EF4-FFF2-40B4-BE49-F238E27FC236}">
                    <a16:creationId xmlns:a16="http://schemas.microsoft.com/office/drawing/2014/main" id="{E2A04757-837F-4D0D-8F98-C9FFD18F9076}"/>
                  </a:ext>
                </a:extLst>
              </p:cNvPr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277;p39">
                <a:extLst>
                  <a:ext uri="{FF2B5EF4-FFF2-40B4-BE49-F238E27FC236}">
                    <a16:creationId xmlns:a16="http://schemas.microsoft.com/office/drawing/2014/main" id="{A0F23EFD-5DC0-4CBE-BAA5-3D85A8B0B97B}"/>
                  </a:ext>
                </a:extLst>
              </p:cNvPr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278;p39">
                <a:extLst>
                  <a:ext uri="{FF2B5EF4-FFF2-40B4-BE49-F238E27FC236}">
                    <a16:creationId xmlns:a16="http://schemas.microsoft.com/office/drawing/2014/main" id="{6283C985-020C-41FF-B07E-F5D20F8D3CBA}"/>
                  </a:ext>
                </a:extLst>
              </p:cNvPr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279;p39">
                <a:extLst>
                  <a:ext uri="{FF2B5EF4-FFF2-40B4-BE49-F238E27FC236}">
                    <a16:creationId xmlns:a16="http://schemas.microsoft.com/office/drawing/2014/main" id="{903C6671-2D2B-4D53-A8D1-2DA22911D186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280;p39">
                <a:extLst>
                  <a:ext uri="{FF2B5EF4-FFF2-40B4-BE49-F238E27FC236}">
                    <a16:creationId xmlns:a16="http://schemas.microsoft.com/office/drawing/2014/main" id="{2BA046E6-D04A-47F2-9AC6-489AC1ED05C2}"/>
                  </a:ext>
                </a:extLst>
              </p:cNvPr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281;p39">
                <a:extLst>
                  <a:ext uri="{FF2B5EF4-FFF2-40B4-BE49-F238E27FC236}">
                    <a16:creationId xmlns:a16="http://schemas.microsoft.com/office/drawing/2014/main" id="{BD8870A2-5F8B-452E-BAD5-C82A9A24B07F}"/>
                  </a:ext>
                </a:extLst>
              </p:cNvPr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avLst/>
                <a:gdLst/>
                <a:ahLst/>
                <a:cxnLst/>
                <a:rect l="l" t="t" r="r" b="b"/>
                <a:pathLst>
                  <a:path w="23884" h="47083" extrusionOk="0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282;p39">
                <a:extLst>
                  <a:ext uri="{FF2B5EF4-FFF2-40B4-BE49-F238E27FC236}">
                    <a16:creationId xmlns:a16="http://schemas.microsoft.com/office/drawing/2014/main" id="{E9059114-4113-4AAF-B24E-CF0EDD0C5D45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5283;p39">
                <a:extLst>
                  <a:ext uri="{FF2B5EF4-FFF2-40B4-BE49-F238E27FC236}">
                    <a16:creationId xmlns:a16="http://schemas.microsoft.com/office/drawing/2014/main" id="{1E7C281A-1499-4459-9146-A427C1665EDC}"/>
                  </a:ext>
                </a:extLst>
              </p:cNvPr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5284;p39">
                <a:extLst>
                  <a:ext uri="{FF2B5EF4-FFF2-40B4-BE49-F238E27FC236}">
                    <a16:creationId xmlns:a16="http://schemas.microsoft.com/office/drawing/2014/main" id="{DFD603B7-3AC4-40B1-A903-FAF248A896F0}"/>
                  </a:ext>
                </a:extLst>
              </p:cNvPr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5285;p39">
                <a:extLst>
                  <a:ext uri="{FF2B5EF4-FFF2-40B4-BE49-F238E27FC236}">
                    <a16:creationId xmlns:a16="http://schemas.microsoft.com/office/drawing/2014/main" id="{A0B983F6-ED6A-4A48-9C52-1E97E130D995}"/>
                  </a:ext>
                </a:extLst>
              </p:cNvPr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5286;p39">
                <a:extLst>
                  <a:ext uri="{FF2B5EF4-FFF2-40B4-BE49-F238E27FC236}">
                    <a16:creationId xmlns:a16="http://schemas.microsoft.com/office/drawing/2014/main" id="{88A05719-89FC-4AB3-B788-FC8B839FFDDE}"/>
                  </a:ext>
                </a:extLst>
              </p:cNvPr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5287;p39">
                <a:extLst>
                  <a:ext uri="{FF2B5EF4-FFF2-40B4-BE49-F238E27FC236}">
                    <a16:creationId xmlns:a16="http://schemas.microsoft.com/office/drawing/2014/main" id="{FC73D340-E987-4AC1-B947-5C0AB5D25561}"/>
                  </a:ext>
                </a:extLst>
              </p:cNvPr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5288;p39">
                <a:extLst>
                  <a:ext uri="{FF2B5EF4-FFF2-40B4-BE49-F238E27FC236}">
                    <a16:creationId xmlns:a16="http://schemas.microsoft.com/office/drawing/2014/main" id="{65D4BBC5-DA3D-48B6-B0FB-FD4638BCCEEA}"/>
                  </a:ext>
                </a:extLst>
              </p:cNvPr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5289;p39">
                <a:extLst>
                  <a:ext uri="{FF2B5EF4-FFF2-40B4-BE49-F238E27FC236}">
                    <a16:creationId xmlns:a16="http://schemas.microsoft.com/office/drawing/2014/main" id="{1D5F1B1B-BD17-4D82-AF4E-7AA277DB0F8F}"/>
                  </a:ext>
                </a:extLst>
              </p:cNvPr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290;p39">
                <a:extLst>
                  <a:ext uri="{FF2B5EF4-FFF2-40B4-BE49-F238E27FC236}">
                    <a16:creationId xmlns:a16="http://schemas.microsoft.com/office/drawing/2014/main" id="{78EA7993-1312-4603-A401-E7224DEE34A0}"/>
                  </a:ext>
                </a:extLst>
              </p:cNvPr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5291;p39">
              <a:extLst>
                <a:ext uri="{FF2B5EF4-FFF2-40B4-BE49-F238E27FC236}">
                  <a16:creationId xmlns:a16="http://schemas.microsoft.com/office/drawing/2014/main" id="{9ED34B51-568F-4386-B2D3-FB5A2C723431}"/>
                </a:ext>
              </a:extLst>
            </p:cNvPr>
            <p:cNvSpPr/>
            <p:nvPr/>
          </p:nvSpPr>
          <p:spPr>
            <a:xfrm>
              <a:off x="3080458" y="3497793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92;p39">
              <a:extLst>
                <a:ext uri="{FF2B5EF4-FFF2-40B4-BE49-F238E27FC236}">
                  <a16:creationId xmlns:a16="http://schemas.microsoft.com/office/drawing/2014/main" id="{CE0B340D-029F-4751-8EF2-DB7B144ABC92}"/>
                </a:ext>
              </a:extLst>
            </p:cNvPr>
            <p:cNvSpPr/>
            <p:nvPr/>
          </p:nvSpPr>
          <p:spPr>
            <a:xfrm>
              <a:off x="6131064" y="2201144"/>
              <a:ext cx="287822" cy="570370"/>
            </a:xfrm>
            <a:custGeom>
              <a:avLst/>
              <a:gdLst/>
              <a:ahLst/>
              <a:cxnLst/>
              <a:rect l="l" t="t" r="r" b="b"/>
              <a:pathLst>
                <a:path w="5076" h="10059" extrusionOk="0">
                  <a:moveTo>
                    <a:pt x="3724" y="0"/>
                  </a:moveTo>
                  <a:cubicBezTo>
                    <a:pt x="2730" y="0"/>
                    <a:pt x="854" y="1251"/>
                    <a:pt x="379" y="4260"/>
                  </a:cubicBezTo>
                  <a:cubicBezTo>
                    <a:pt x="0" y="6663"/>
                    <a:pt x="506" y="9455"/>
                    <a:pt x="506" y="9455"/>
                  </a:cubicBezTo>
                  <a:lnTo>
                    <a:pt x="1564" y="10058"/>
                  </a:lnTo>
                  <a:cubicBezTo>
                    <a:pt x="1533" y="6925"/>
                    <a:pt x="2680" y="4493"/>
                    <a:pt x="3567" y="3342"/>
                  </a:cubicBezTo>
                  <a:cubicBezTo>
                    <a:pt x="5075" y="1393"/>
                    <a:pt x="4881" y="390"/>
                    <a:pt x="4045" y="55"/>
                  </a:cubicBezTo>
                  <a:cubicBezTo>
                    <a:pt x="3954" y="19"/>
                    <a:pt x="3846" y="0"/>
                    <a:pt x="372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93;p39">
              <a:extLst>
                <a:ext uri="{FF2B5EF4-FFF2-40B4-BE49-F238E27FC236}">
                  <a16:creationId xmlns:a16="http://schemas.microsoft.com/office/drawing/2014/main" id="{14A6FA8E-1EBF-44CD-9597-AFB8B9B10FD4}"/>
                </a:ext>
              </a:extLst>
            </p:cNvPr>
            <p:cNvSpPr/>
            <p:nvPr/>
          </p:nvSpPr>
          <p:spPr>
            <a:xfrm>
              <a:off x="6144446" y="2201144"/>
              <a:ext cx="252383" cy="570370"/>
            </a:xfrm>
            <a:custGeom>
              <a:avLst/>
              <a:gdLst/>
              <a:ahLst/>
              <a:cxnLst/>
              <a:rect l="l" t="t" r="r" b="b"/>
              <a:pathLst>
                <a:path w="4451" h="10059" extrusionOk="0">
                  <a:moveTo>
                    <a:pt x="3488" y="0"/>
                  </a:moveTo>
                  <a:cubicBezTo>
                    <a:pt x="2495" y="0"/>
                    <a:pt x="618" y="1253"/>
                    <a:pt x="143" y="4260"/>
                  </a:cubicBezTo>
                  <a:cubicBezTo>
                    <a:pt x="38" y="4915"/>
                    <a:pt x="0" y="5598"/>
                    <a:pt x="0" y="6246"/>
                  </a:cubicBezTo>
                  <a:cubicBezTo>
                    <a:pt x="0" y="7977"/>
                    <a:pt x="270" y="9455"/>
                    <a:pt x="270" y="9455"/>
                  </a:cubicBezTo>
                  <a:lnTo>
                    <a:pt x="1328" y="10058"/>
                  </a:lnTo>
                  <a:lnTo>
                    <a:pt x="1328" y="9949"/>
                  </a:lnTo>
                  <a:cubicBezTo>
                    <a:pt x="1325" y="6871"/>
                    <a:pt x="2454" y="4479"/>
                    <a:pt x="3331" y="3342"/>
                  </a:cubicBezTo>
                  <a:cubicBezTo>
                    <a:pt x="4133" y="2308"/>
                    <a:pt x="4450" y="1540"/>
                    <a:pt x="4450" y="997"/>
                  </a:cubicBezTo>
                  <a:cubicBezTo>
                    <a:pt x="4450" y="516"/>
                    <a:pt x="4201" y="213"/>
                    <a:pt x="3809" y="55"/>
                  </a:cubicBezTo>
                  <a:cubicBezTo>
                    <a:pt x="3716" y="18"/>
                    <a:pt x="3611" y="0"/>
                    <a:pt x="3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94;p39">
              <a:extLst>
                <a:ext uri="{FF2B5EF4-FFF2-40B4-BE49-F238E27FC236}">
                  <a16:creationId xmlns:a16="http://schemas.microsoft.com/office/drawing/2014/main" id="{60B81645-5179-4B59-A0B4-753FD05B7E59}"/>
                </a:ext>
              </a:extLst>
            </p:cNvPr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95;p39">
              <a:extLst>
                <a:ext uri="{FF2B5EF4-FFF2-40B4-BE49-F238E27FC236}">
                  <a16:creationId xmlns:a16="http://schemas.microsoft.com/office/drawing/2014/main" id="{1A903065-8F54-467D-AE32-30A051BED4A3}"/>
                </a:ext>
              </a:extLst>
            </p:cNvPr>
            <p:cNvSpPr/>
            <p:nvPr/>
          </p:nvSpPr>
          <p:spPr>
            <a:xfrm>
              <a:off x="6174441" y="2365581"/>
              <a:ext cx="333127" cy="503518"/>
            </a:xfrm>
            <a:custGeom>
              <a:avLst/>
              <a:gdLst/>
              <a:ahLst/>
              <a:cxnLst/>
              <a:rect l="l" t="t" r="r" b="b"/>
              <a:pathLst>
                <a:path w="5875" h="8880" extrusionOk="0">
                  <a:moveTo>
                    <a:pt x="4656" y="0"/>
                  </a:moveTo>
                  <a:cubicBezTo>
                    <a:pt x="4615" y="0"/>
                    <a:pt x="4573" y="2"/>
                    <a:pt x="4532" y="5"/>
                  </a:cubicBezTo>
                  <a:cubicBezTo>
                    <a:pt x="4318" y="19"/>
                    <a:pt x="4109" y="114"/>
                    <a:pt x="3921" y="221"/>
                  </a:cubicBezTo>
                  <a:cubicBezTo>
                    <a:pt x="3318" y="555"/>
                    <a:pt x="2973" y="1271"/>
                    <a:pt x="2331" y="1531"/>
                  </a:cubicBezTo>
                  <a:cubicBezTo>
                    <a:pt x="2082" y="1629"/>
                    <a:pt x="1809" y="1654"/>
                    <a:pt x="1553" y="1722"/>
                  </a:cubicBezTo>
                  <a:cubicBezTo>
                    <a:pt x="1294" y="1790"/>
                    <a:pt x="1031" y="1920"/>
                    <a:pt x="911" y="2159"/>
                  </a:cubicBezTo>
                  <a:cubicBezTo>
                    <a:pt x="676" y="2630"/>
                    <a:pt x="1113" y="3210"/>
                    <a:pt x="949" y="3712"/>
                  </a:cubicBezTo>
                  <a:cubicBezTo>
                    <a:pt x="802" y="4152"/>
                    <a:pt x="372" y="4323"/>
                    <a:pt x="130" y="4722"/>
                  </a:cubicBezTo>
                  <a:cubicBezTo>
                    <a:pt x="24" y="4896"/>
                    <a:pt x="0" y="5098"/>
                    <a:pt x="17" y="5299"/>
                  </a:cubicBezTo>
                  <a:cubicBezTo>
                    <a:pt x="44" y="5643"/>
                    <a:pt x="95" y="5896"/>
                    <a:pt x="259" y="6278"/>
                  </a:cubicBezTo>
                  <a:cubicBezTo>
                    <a:pt x="396" y="6596"/>
                    <a:pt x="799" y="7158"/>
                    <a:pt x="799" y="7158"/>
                  </a:cubicBezTo>
                  <a:cubicBezTo>
                    <a:pt x="809" y="7169"/>
                    <a:pt x="3703" y="8838"/>
                    <a:pt x="3730" y="8855"/>
                  </a:cubicBezTo>
                  <a:cubicBezTo>
                    <a:pt x="3760" y="8872"/>
                    <a:pt x="3796" y="8879"/>
                    <a:pt x="3835" y="8879"/>
                  </a:cubicBezTo>
                  <a:cubicBezTo>
                    <a:pt x="4014" y="8879"/>
                    <a:pt x="4266" y="8723"/>
                    <a:pt x="4372" y="8650"/>
                  </a:cubicBezTo>
                  <a:cubicBezTo>
                    <a:pt x="4597" y="8500"/>
                    <a:pt x="4781" y="8285"/>
                    <a:pt x="4904" y="8043"/>
                  </a:cubicBezTo>
                  <a:cubicBezTo>
                    <a:pt x="5044" y="7760"/>
                    <a:pt x="5079" y="7459"/>
                    <a:pt x="5038" y="7145"/>
                  </a:cubicBezTo>
                  <a:cubicBezTo>
                    <a:pt x="5014" y="6985"/>
                    <a:pt x="4966" y="6828"/>
                    <a:pt x="4921" y="6671"/>
                  </a:cubicBezTo>
                  <a:cubicBezTo>
                    <a:pt x="4877" y="6514"/>
                    <a:pt x="4833" y="6360"/>
                    <a:pt x="4789" y="6207"/>
                  </a:cubicBezTo>
                  <a:cubicBezTo>
                    <a:pt x="4744" y="6053"/>
                    <a:pt x="4700" y="5896"/>
                    <a:pt x="4720" y="5739"/>
                  </a:cubicBezTo>
                  <a:cubicBezTo>
                    <a:pt x="4761" y="5422"/>
                    <a:pt x="5044" y="5200"/>
                    <a:pt x="5297" y="5008"/>
                  </a:cubicBezTo>
                  <a:cubicBezTo>
                    <a:pt x="5580" y="4797"/>
                    <a:pt x="5874" y="4517"/>
                    <a:pt x="5874" y="4138"/>
                  </a:cubicBezTo>
                  <a:cubicBezTo>
                    <a:pt x="5874" y="3845"/>
                    <a:pt x="5720" y="3572"/>
                    <a:pt x="5539" y="3340"/>
                  </a:cubicBezTo>
                  <a:cubicBezTo>
                    <a:pt x="5355" y="3108"/>
                    <a:pt x="5140" y="2903"/>
                    <a:pt x="4976" y="2661"/>
                  </a:cubicBezTo>
                  <a:cubicBezTo>
                    <a:pt x="4857" y="2486"/>
                    <a:pt x="4764" y="2278"/>
                    <a:pt x="4781" y="2070"/>
                  </a:cubicBezTo>
                  <a:cubicBezTo>
                    <a:pt x="4795" y="1937"/>
                    <a:pt x="4850" y="1814"/>
                    <a:pt x="4912" y="1698"/>
                  </a:cubicBezTo>
                  <a:cubicBezTo>
                    <a:pt x="5048" y="1449"/>
                    <a:pt x="5225" y="1224"/>
                    <a:pt x="5317" y="958"/>
                  </a:cubicBezTo>
                  <a:cubicBezTo>
                    <a:pt x="5410" y="692"/>
                    <a:pt x="5396" y="356"/>
                    <a:pt x="5188" y="166"/>
                  </a:cubicBezTo>
                  <a:cubicBezTo>
                    <a:pt x="5047" y="39"/>
                    <a:pt x="4851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96;p39">
              <a:extLst>
                <a:ext uri="{FF2B5EF4-FFF2-40B4-BE49-F238E27FC236}">
                  <a16:creationId xmlns:a16="http://schemas.microsoft.com/office/drawing/2014/main" id="{CD981D94-3C76-4BA8-874D-8D041C926DFD}"/>
                </a:ext>
              </a:extLst>
            </p:cNvPr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97;p39">
              <a:extLst>
                <a:ext uri="{FF2B5EF4-FFF2-40B4-BE49-F238E27FC236}">
                  <a16:creationId xmlns:a16="http://schemas.microsoft.com/office/drawing/2014/main" id="{DA65CC14-FC8C-4A39-97FD-F6447D50146F}"/>
                </a:ext>
              </a:extLst>
            </p:cNvPr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98;p39">
              <a:extLst>
                <a:ext uri="{FF2B5EF4-FFF2-40B4-BE49-F238E27FC236}">
                  <a16:creationId xmlns:a16="http://schemas.microsoft.com/office/drawing/2014/main" id="{A1D17C6F-9F58-4978-9C76-D199F20F302F}"/>
                </a:ext>
              </a:extLst>
            </p:cNvPr>
            <p:cNvSpPr/>
            <p:nvPr/>
          </p:nvSpPr>
          <p:spPr>
            <a:xfrm>
              <a:off x="2558928" y="3595331"/>
              <a:ext cx="287822" cy="570541"/>
            </a:xfrm>
            <a:custGeom>
              <a:avLst/>
              <a:gdLst/>
              <a:ahLst/>
              <a:cxnLst/>
              <a:rect l="l" t="t" r="r" b="b"/>
              <a:pathLst>
                <a:path w="5076" h="10062" extrusionOk="0">
                  <a:moveTo>
                    <a:pt x="1352" y="0"/>
                  </a:moveTo>
                  <a:cubicBezTo>
                    <a:pt x="1230" y="0"/>
                    <a:pt x="1122" y="19"/>
                    <a:pt x="1031" y="55"/>
                  </a:cubicBezTo>
                  <a:cubicBezTo>
                    <a:pt x="195" y="390"/>
                    <a:pt x="1" y="1390"/>
                    <a:pt x="1509" y="3342"/>
                  </a:cubicBezTo>
                  <a:cubicBezTo>
                    <a:pt x="2397" y="4492"/>
                    <a:pt x="3544" y="6929"/>
                    <a:pt x="3516" y="10062"/>
                  </a:cubicBezTo>
                  <a:lnTo>
                    <a:pt x="4568" y="9455"/>
                  </a:lnTo>
                  <a:cubicBezTo>
                    <a:pt x="4568" y="9455"/>
                    <a:pt x="5075" y="6662"/>
                    <a:pt x="4697" y="4260"/>
                  </a:cubicBezTo>
                  <a:cubicBezTo>
                    <a:pt x="4223" y="1252"/>
                    <a:pt x="2345" y="0"/>
                    <a:pt x="135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99;p39">
              <a:extLst>
                <a:ext uri="{FF2B5EF4-FFF2-40B4-BE49-F238E27FC236}">
                  <a16:creationId xmlns:a16="http://schemas.microsoft.com/office/drawing/2014/main" id="{38716512-F8A5-4501-9307-132656AC7B03}"/>
                </a:ext>
              </a:extLst>
            </p:cNvPr>
            <p:cNvSpPr/>
            <p:nvPr/>
          </p:nvSpPr>
          <p:spPr>
            <a:xfrm>
              <a:off x="2580758" y="3595331"/>
              <a:ext cx="252496" cy="570541"/>
            </a:xfrm>
            <a:custGeom>
              <a:avLst/>
              <a:gdLst/>
              <a:ahLst/>
              <a:cxnLst/>
              <a:rect l="l" t="t" r="r" b="b"/>
              <a:pathLst>
                <a:path w="4453" h="10062" extrusionOk="0">
                  <a:moveTo>
                    <a:pt x="967" y="1"/>
                  </a:moveTo>
                  <a:cubicBezTo>
                    <a:pt x="845" y="1"/>
                    <a:pt x="738" y="18"/>
                    <a:pt x="646" y="55"/>
                  </a:cubicBezTo>
                  <a:cubicBezTo>
                    <a:pt x="254" y="212"/>
                    <a:pt x="1" y="516"/>
                    <a:pt x="1" y="997"/>
                  </a:cubicBezTo>
                  <a:cubicBezTo>
                    <a:pt x="1" y="1540"/>
                    <a:pt x="322" y="2308"/>
                    <a:pt x="1124" y="3342"/>
                  </a:cubicBezTo>
                  <a:cubicBezTo>
                    <a:pt x="2001" y="4479"/>
                    <a:pt x="3131" y="6871"/>
                    <a:pt x="3131" y="9953"/>
                  </a:cubicBezTo>
                  <a:lnTo>
                    <a:pt x="3131" y="10062"/>
                  </a:lnTo>
                  <a:lnTo>
                    <a:pt x="4183" y="9455"/>
                  </a:lnTo>
                  <a:cubicBezTo>
                    <a:pt x="4183" y="9455"/>
                    <a:pt x="4452" y="7970"/>
                    <a:pt x="4452" y="6232"/>
                  </a:cubicBezTo>
                  <a:cubicBezTo>
                    <a:pt x="4452" y="5588"/>
                    <a:pt x="4414" y="4909"/>
                    <a:pt x="4312" y="4260"/>
                  </a:cubicBezTo>
                  <a:cubicBezTo>
                    <a:pt x="3838" y="1253"/>
                    <a:pt x="1960" y="1"/>
                    <a:pt x="9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300;p39">
              <a:extLst>
                <a:ext uri="{FF2B5EF4-FFF2-40B4-BE49-F238E27FC236}">
                  <a16:creationId xmlns:a16="http://schemas.microsoft.com/office/drawing/2014/main" id="{D4B696D5-18BF-48DF-9618-9FB09C20FFF9}"/>
                </a:ext>
              </a:extLst>
            </p:cNvPr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301;p39">
              <a:extLst>
                <a:ext uri="{FF2B5EF4-FFF2-40B4-BE49-F238E27FC236}">
                  <a16:creationId xmlns:a16="http://schemas.microsoft.com/office/drawing/2014/main" id="{CA3F0170-18CC-4D19-B0DC-1E8E726765A2}"/>
                </a:ext>
              </a:extLst>
            </p:cNvPr>
            <p:cNvSpPr/>
            <p:nvPr/>
          </p:nvSpPr>
          <p:spPr>
            <a:xfrm>
              <a:off x="2477163" y="3813578"/>
              <a:ext cx="300523" cy="370154"/>
            </a:xfrm>
            <a:custGeom>
              <a:avLst/>
              <a:gdLst/>
              <a:ahLst/>
              <a:cxnLst/>
              <a:rect l="l" t="t" r="r" b="b"/>
              <a:pathLst>
                <a:path w="5300" h="6528" extrusionOk="0">
                  <a:moveTo>
                    <a:pt x="1380" y="1"/>
                  </a:moveTo>
                  <a:cubicBezTo>
                    <a:pt x="363" y="1"/>
                    <a:pt x="1" y="997"/>
                    <a:pt x="589" y="1674"/>
                  </a:cubicBezTo>
                  <a:cubicBezTo>
                    <a:pt x="1177" y="2347"/>
                    <a:pt x="2272" y="2834"/>
                    <a:pt x="3302" y="4223"/>
                  </a:cubicBezTo>
                  <a:cubicBezTo>
                    <a:pt x="4013" y="5182"/>
                    <a:pt x="4416" y="6527"/>
                    <a:pt x="4416" y="6527"/>
                  </a:cubicBezTo>
                  <a:lnTo>
                    <a:pt x="5276" y="6028"/>
                  </a:lnTo>
                  <a:cubicBezTo>
                    <a:pt x="5299" y="5019"/>
                    <a:pt x="4709" y="1671"/>
                    <a:pt x="2729" y="455"/>
                  </a:cubicBezTo>
                  <a:cubicBezTo>
                    <a:pt x="2203" y="131"/>
                    <a:pt x="1749" y="1"/>
                    <a:pt x="1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302;p39">
              <a:extLst>
                <a:ext uri="{FF2B5EF4-FFF2-40B4-BE49-F238E27FC236}">
                  <a16:creationId xmlns:a16="http://schemas.microsoft.com/office/drawing/2014/main" id="{27800266-F3CF-4519-8FB2-7DC680422265}"/>
                </a:ext>
              </a:extLst>
            </p:cNvPr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303;p39">
              <a:extLst>
                <a:ext uri="{FF2B5EF4-FFF2-40B4-BE49-F238E27FC236}">
                  <a16:creationId xmlns:a16="http://schemas.microsoft.com/office/drawing/2014/main" id="{5BB985E0-8C96-4ACB-9551-0400BCE0F248}"/>
                </a:ext>
              </a:extLst>
            </p:cNvPr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304;p39">
              <a:extLst>
                <a:ext uri="{FF2B5EF4-FFF2-40B4-BE49-F238E27FC236}">
                  <a16:creationId xmlns:a16="http://schemas.microsoft.com/office/drawing/2014/main" id="{76B750C2-34EF-4783-B17A-0C635242606C}"/>
                </a:ext>
              </a:extLst>
            </p:cNvPr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305;p39">
              <a:extLst>
                <a:ext uri="{FF2B5EF4-FFF2-40B4-BE49-F238E27FC236}">
                  <a16:creationId xmlns:a16="http://schemas.microsoft.com/office/drawing/2014/main" id="{D435218B-9839-47D5-88B8-EB0255D5749E}"/>
                </a:ext>
              </a:extLst>
            </p:cNvPr>
            <p:cNvSpPr/>
            <p:nvPr/>
          </p:nvSpPr>
          <p:spPr>
            <a:xfrm>
              <a:off x="3243251" y="2459176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306;p39">
              <a:extLst>
                <a:ext uri="{FF2B5EF4-FFF2-40B4-BE49-F238E27FC236}">
                  <a16:creationId xmlns:a16="http://schemas.microsoft.com/office/drawing/2014/main" id="{3A6D8572-BA50-40AF-BAAC-551363569611}"/>
                </a:ext>
              </a:extLst>
            </p:cNvPr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307;p39">
              <a:extLst>
                <a:ext uri="{FF2B5EF4-FFF2-40B4-BE49-F238E27FC236}">
                  <a16:creationId xmlns:a16="http://schemas.microsoft.com/office/drawing/2014/main" id="{10D11800-FB68-44DF-949E-DEA5F81BDF4A}"/>
                </a:ext>
              </a:extLst>
            </p:cNvPr>
            <p:cNvSpPr/>
            <p:nvPr/>
          </p:nvSpPr>
          <p:spPr>
            <a:xfrm>
              <a:off x="3268824" y="3665065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308;p39">
              <a:extLst>
                <a:ext uri="{FF2B5EF4-FFF2-40B4-BE49-F238E27FC236}">
                  <a16:creationId xmlns:a16="http://schemas.microsoft.com/office/drawing/2014/main" id="{2D6EA8FA-584B-496E-A3A4-ED54F611D96E}"/>
                </a:ext>
              </a:extLst>
            </p:cNvPr>
            <p:cNvSpPr/>
            <p:nvPr/>
          </p:nvSpPr>
          <p:spPr>
            <a:xfrm>
              <a:off x="3543208" y="3595321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09;p39">
              <a:extLst>
                <a:ext uri="{FF2B5EF4-FFF2-40B4-BE49-F238E27FC236}">
                  <a16:creationId xmlns:a16="http://schemas.microsoft.com/office/drawing/2014/main" id="{CBA93F14-5AC4-490A-A499-37005D74CC4A}"/>
                </a:ext>
              </a:extLst>
            </p:cNvPr>
            <p:cNvSpPr/>
            <p:nvPr/>
          </p:nvSpPr>
          <p:spPr>
            <a:xfrm>
              <a:off x="3293376" y="2016160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310;p39">
              <a:extLst>
                <a:ext uri="{FF2B5EF4-FFF2-40B4-BE49-F238E27FC236}">
                  <a16:creationId xmlns:a16="http://schemas.microsoft.com/office/drawing/2014/main" id="{410C6A21-4B2E-4CFA-A01D-64F1A4D293BC}"/>
                </a:ext>
              </a:extLst>
            </p:cNvPr>
            <p:cNvSpPr/>
            <p:nvPr/>
          </p:nvSpPr>
          <p:spPr>
            <a:xfrm>
              <a:off x="3343501" y="1707756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311;p39">
              <a:extLst>
                <a:ext uri="{FF2B5EF4-FFF2-40B4-BE49-F238E27FC236}">
                  <a16:creationId xmlns:a16="http://schemas.microsoft.com/office/drawing/2014/main" id="{756D1173-18BA-4730-96D2-A94B23CEE38C}"/>
                </a:ext>
              </a:extLst>
            </p:cNvPr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312;p39">
              <a:extLst>
                <a:ext uri="{FF2B5EF4-FFF2-40B4-BE49-F238E27FC236}">
                  <a16:creationId xmlns:a16="http://schemas.microsoft.com/office/drawing/2014/main" id="{B0E8B8D8-2869-4DE9-A731-90A8BEE48321}"/>
                </a:ext>
              </a:extLst>
            </p:cNvPr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313;p39">
              <a:extLst>
                <a:ext uri="{FF2B5EF4-FFF2-40B4-BE49-F238E27FC236}">
                  <a16:creationId xmlns:a16="http://schemas.microsoft.com/office/drawing/2014/main" id="{91B49499-E387-42F9-9E5D-8A309C63CF35}"/>
                </a:ext>
              </a:extLst>
            </p:cNvPr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14;p39">
              <a:extLst>
                <a:ext uri="{FF2B5EF4-FFF2-40B4-BE49-F238E27FC236}">
                  <a16:creationId xmlns:a16="http://schemas.microsoft.com/office/drawing/2014/main" id="{382A8639-7CAD-47FA-96E7-9994983D9665}"/>
                </a:ext>
              </a:extLst>
            </p:cNvPr>
            <p:cNvSpPr/>
            <p:nvPr/>
          </p:nvSpPr>
          <p:spPr>
            <a:xfrm>
              <a:off x="3583240" y="1823032"/>
              <a:ext cx="21377" cy="21604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15;p39">
              <a:extLst>
                <a:ext uri="{FF2B5EF4-FFF2-40B4-BE49-F238E27FC236}">
                  <a16:creationId xmlns:a16="http://schemas.microsoft.com/office/drawing/2014/main" id="{B9E73EF3-52CF-4AB2-94BC-E2C5FFE90E8C}"/>
                </a:ext>
              </a:extLst>
            </p:cNvPr>
            <p:cNvSpPr/>
            <p:nvPr/>
          </p:nvSpPr>
          <p:spPr>
            <a:xfrm>
              <a:off x="3553868" y="1827511"/>
              <a:ext cx="34305" cy="61976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16;p39">
              <a:extLst>
                <a:ext uri="{FF2B5EF4-FFF2-40B4-BE49-F238E27FC236}">
                  <a16:creationId xmlns:a16="http://schemas.microsoft.com/office/drawing/2014/main" id="{ABAADB66-3B39-4F2E-AEBD-68B38591B1C3}"/>
                </a:ext>
              </a:extLst>
            </p:cNvPr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17;p39">
              <a:extLst>
                <a:ext uri="{FF2B5EF4-FFF2-40B4-BE49-F238E27FC236}">
                  <a16:creationId xmlns:a16="http://schemas.microsoft.com/office/drawing/2014/main" id="{EF8D4C64-EB6D-4C35-BE8C-99D757955BB4}"/>
                </a:ext>
              </a:extLst>
            </p:cNvPr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18;p39">
              <a:extLst>
                <a:ext uri="{FF2B5EF4-FFF2-40B4-BE49-F238E27FC236}">
                  <a16:creationId xmlns:a16="http://schemas.microsoft.com/office/drawing/2014/main" id="{838CFBD3-C7BB-4A3C-9049-F9D31696D396}"/>
                </a:ext>
              </a:extLst>
            </p:cNvPr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19;p39">
              <a:extLst>
                <a:ext uri="{FF2B5EF4-FFF2-40B4-BE49-F238E27FC236}">
                  <a16:creationId xmlns:a16="http://schemas.microsoft.com/office/drawing/2014/main" id="{C0B9BB74-EB08-4DCF-9F30-8776BFD248FB}"/>
                </a:ext>
              </a:extLst>
            </p:cNvPr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20;p39">
              <a:extLst>
                <a:ext uri="{FF2B5EF4-FFF2-40B4-BE49-F238E27FC236}">
                  <a16:creationId xmlns:a16="http://schemas.microsoft.com/office/drawing/2014/main" id="{D9EBFB4F-8023-4D27-987E-B8847031882F}"/>
                </a:ext>
              </a:extLst>
            </p:cNvPr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21;p39">
              <a:extLst>
                <a:ext uri="{FF2B5EF4-FFF2-40B4-BE49-F238E27FC236}">
                  <a16:creationId xmlns:a16="http://schemas.microsoft.com/office/drawing/2014/main" id="{0524E16E-ABE3-4411-AFCA-693797BD2E6C}"/>
                </a:ext>
              </a:extLst>
            </p:cNvPr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22;p39">
              <a:extLst>
                <a:ext uri="{FF2B5EF4-FFF2-40B4-BE49-F238E27FC236}">
                  <a16:creationId xmlns:a16="http://schemas.microsoft.com/office/drawing/2014/main" id="{BABDDB97-460F-4DD9-8F9B-C40C5BD65B9F}"/>
                </a:ext>
              </a:extLst>
            </p:cNvPr>
            <p:cNvSpPr/>
            <p:nvPr/>
          </p:nvSpPr>
          <p:spPr>
            <a:xfrm>
              <a:off x="3285438" y="2026650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23;p39">
              <a:extLst>
                <a:ext uri="{FF2B5EF4-FFF2-40B4-BE49-F238E27FC236}">
                  <a16:creationId xmlns:a16="http://schemas.microsoft.com/office/drawing/2014/main" id="{27BE43D1-11FB-42F5-BCFD-D2704F17B1DF}"/>
                </a:ext>
              </a:extLst>
            </p:cNvPr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24;p39">
              <a:extLst>
                <a:ext uri="{FF2B5EF4-FFF2-40B4-BE49-F238E27FC236}">
                  <a16:creationId xmlns:a16="http://schemas.microsoft.com/office/drawing/2014/main" id="{DCDD9365-FF41-4032-BA59-7290AEAE4302}"/>
                </a:ext>
              </a:extLst>
            </p:cNvPr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686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37"/>
          <p:cNvSpPr/>
          <p:nvPr/>
        </p:nvSpPr>
        <p:spPr>
          <a:xfrm rot="856398">
            <a:off x="3115082" y="3654895"/>
            <a:ext cx="738600" cy="324443"/>
          </a:xfrm>
          <a:prstGeom prst="flowChartConnector">
            <a:avLst/>
          </a:pr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1" name="Google Shape;5051;p37"/>
          <p:cNvSpPr/>
          <p:nvPr/>
        </p:nvSpPr>
        <p:spPr>
          <a:xfrm>
            <a:off x="3336850" y="2163500"/>
            <a:ext cx="356100" cy="529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37"/>
          <p:cNvSpPr/>
          <p:nvPr/>
        </p:nvSpPr>
        <p:spPr>
          <a:xfrm>
            <a:off x="3644401" y="3374842"/>
            <a:ext cx="244704" cy="248956"/>
          </a:xfrm>
          <a:custGeom>
            <a:avLst/>
            <a:gdLst/>
            <a:ahLst/>
            <a:cxnLst/>
            <a:rect l="l" t="t" r="r" b="b"/>
            <a:pathLst>
              <a:path w="7769" h="7904" extrusionOk="0">
                <a:moveTo>
                  <a:pt x="5463" y="0"/>
                </a:moveTo>
                <a:cubicBezTo>
                  <a:pt x="5353" y="0"/>
                  <a:pt x="5240" y="9"/>
                  <a:pt x="5127" y="26"/>
                </a:cubicBezTo>
                <a:cubicBezTo>
                  <a:pt x="3655" y="246"/>
                  <a:pt x="2152" y="1480"/>
                  <a:pt x="1124" y="3360"/>
                </a:cubicBezTo>
                <a:cubicBezTo>
                  <a:pt x="100" y="5242"/>
                  <a:pt x="1" y="7577"/>
                  <a:pt x="1" y="7577"/>
                </a:cubicBezTo>
                <a:lnTo>
                  <a:pt x="1066" y="7904"/>
                </a:lnTo>
                <a:cubicBezTo>
                  <a:pt x="2114" y="4321"/>
                  <a:pt x="4855" y="3170"/>
                  <a:pt x="6368" y="2125"/>
                </a:cubicBezTo>
                <a:cubicBezTo>
                  <a:pt x="7769" y="1161"/>
                  <a:pt x="6778" y="0"/>
                  <a:pt x="54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3" name="Google Shape;5053;p37"/>
          <p:cNvSpPr/>
          <p:nvPr/>
        </p:nvSpPr>
        <p:spPr>
          <a:xfrm>
            <a:off x="3654165" y="3395819"/>
            <a:ext cx="176386" cy="197804"/>
          </a:xfrm>
          <a:custGeom>
            <a:avLst/>
            <a:gdLst/>
            <a:ahLst/>
            <a:cxnLst/>
            <a:rect l="l" t="t" r="r" b="b"/>
            <a:pathLst>
              <a:path w="5600" h="6280" extrusionOk="0">
                <a:moveTo>
                  <a:pt x="5514" y="0"/>
                </a:moveTo>
                <a:cubicBezTo>
                  <a:pt x="5506" y="0"/>
                  <a:pt x="5498" y="2"/>
                  <a:pt x="5490" y="4"/>
                </a:cubicBezTo>
                <a:cubicBezTo>
                  <a:pt x="4159" y="411"/>
                  <a:pt x="1304" y="2225"/>
                  <a:pt x="14" y="6176"/>
                </a:cubicBezTo>
                <a:cubicBezTo>
                  <a:pt x="1" y="6217"/>
                  <a:pt x="25" y="6262"/>
                  <a:pt x="66" y="6276"/>
                </a:cubicBezTo>
                <a:cubicBezTo>
                  <a:pt x="70" y="6276"/>
                  <a:pt x="76" y="6279"/>
                  <a:pt x="79" y="6279"/>
                </a:cubicBezTo>
                <a:cubicBezTo>
                  <a:pt x="82" y="6280"/>
                  <a:pt x="85" y="6280"/>
                  <a:pt x="87" y="6280"/>
                </a:cubicBezTo>
                <a:cubicBezTo>
                  <a:pt x="122" y="6280"/>
                  <a:pt x="153" y="6259"/>
                  <a:pt x="162" y="6224"/>
                </a:cubicBezTo>
                <a:cubicBezTo>
                  <a:pt x="1432" y="2335"/>
                  <a:pt x="4231" y="555"/>
                  <a:pt x="5534" y="156"/>
                </a:cubicBezTo>
                <a:cubicBezTo>
                  <a:pt x="5576" y="142"/>
                  <a:pt x="5600" y="97"/>
                  <a:pt x="5587" y="56"/>
                </a:cubicBezTo>
                <a:cubicBezTo>
                  <a:pt x="5578" y="22"/>
                  <a:pt x="5547" y="0"/>
                  <a:pt x="55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4" name="Google Shape;5054;p37"/>
          <p:cNvSpPr/>
          <p:nvPr/>
        </p:nvSpPr>
        <p:spPr>
          <a:xfrm>
            <a:off x="3647519" y="3522784"/>
            <a:ext cx="262532" cy="269052"/>
          </a:xfrm>
          <a:custGeom>
            <a:avLst/>
            <a:gdLst/>
            <a:ahLst/>
            <a:cxnLst/>
            <a:rect l="l" t="t" r="r" b="b"/>
            <a:pathLst>
              <a:path w="8335" h="8542" extrusionOk="0">
                <a:moveTo>
                  <a:pt x="2738" y="0"/>
                </a:moveTo>
                <a:cubicBezTo>
                  <a:pt x="2666" y="0"/>
                  <a:pt x="2594" y="5"/>
                  <a:pt x="2521" y="14"/>
                </a:cubicBezTo>
                <a:cubicBezTo>
                  <a:pt x="1929" y="83"/>
                  <a:pt x="1394" y="517"/>
                  <a:pt x="1201" y="1080"/>
                </a:cubicBezTo>
                <a:cubicBezTo>
                  <a:pt x="1135" y="1273"/>
                  <a:pt x="1108" y="1473"/>
                  <a:pt x="1039" y="1663"/>
                </a:cubicBezTo>
                <a:cubicBezTo>
                  <a:pt x="874" y="2138"/>
                  <a:pt x="343" y="2186"/>
                  <a:pt x="163" y="2673"/>
                </a:cubicBezTo>
                <a:cubicBezTo>
                  <a:pt x="1" y="3114"/>
                  <a:pt x="91" y="3610"/>
                  <a:pt x="118" y="4066"/>
                </a:cubicBezTo>
                <a:cubicBezTo>
                  <a:pt x="163" y="4766"/>
                  <a:pt x="218" y="5466"/>
                  <a:pt x="287" y="6165"/>
                </a:cubicBezTo>
                <a:cubicBezTo>
                  <a:pt x="322" y="6545"/>
                  <a:pt x="360" y="6924"/>
                  <a:pt x="401" y="7303"/>
                </a:cubicBezTo>
                <a:cubicBezTo>
                  <a:pt x="405" y="7324"/>
                  <a:pt x="405" y="7341"/>
                  <a:pt x="405" y="7362"/>
                </a:cubicBezTo>
                <a:cubicBezTo>
                  <a:pt x="422" y="7693"/>
                  <a:pt x="305" y="8031"/>
                  <a:pt x="415" y="8345"/>
                </a:cubicBezTo>
                <a:cubicBezTo>
                  <a:pt x="415" y="8348"/>
                  <a:pt x="419" y="8355"/>
                  <a:pt x="422" y="8358"/>
                </a:cubicBezTo>
                <a:cubicBezTo>
                  <a:pt x="443" y="8379"/>
                  <a:pt x="484" y="8420"/>
                  <a:pt x="515" y="8455"/>
                </a:cubicBezTo>
                <a:cubicBezTo>
                  <a:pt x="518" y="8455"/>
                  <a:pt x="518" y="8458"/>
                  <a:pt x="522" y="8458"/>
                </a:cubicBezTo>
                <a:cubicBezTo>
                  <a:pt x="535" y="8469"/>
                  <a:pt x="549" y="8476"/>
                  <a:pt x="570" y="8482"/>
                </a:cubicBezTo>
                <a:cubicBezTo>
                  <a:pt x="662" y="8526"/>
                  <a:pt x="781" y="8542"/>
                  <a:pt x="904" y="8542"/>
                </a:cubicBezTo>
                <a:cubicBezTo>
                  <a:pt x="1092" y="8542"/>
                  <a:pt x="1291" y="8506"/>
                  <a:pt x="1422" y="8479"/>
                </a:cubicBezTo>
                <a:cubicBezTo>
                  <a:pt x="2074" y="8345"/>
                  <a:pt x="2674" y="7928"/>
                  <a:pt x="2987" y="7334"/>
                </a:cubicBezTo>
                <a:cubicBezTo>
                  <a:pt x="3249" y="6841"/>
                  <a:pt x="3356" y="6217"/>
                  <a:pt x="3825" y="5907"/>
                </a:cubicBezTo>
                <a:cubicBezTo>
                  <a:pt x="4053" y="5759"/>
                  <a:pt x="4323" y="5718"/>
                  <a:pt x="4591" y="5718"/>
                </a:cubicBezTo>
                <a:cubicBezTo>
                  <a:pt x="4672" y="5718"/>
                  <a:pt x="4753" y="5722"/>
                  <a:pt x="4832" y="5727"/>
                </a:cubicBezTo>
                <a:cubicBezTo>
                  <a:pt x="4894" y="5733"/>
                  <a:pt x="4957" y="5736"/>
                  <a:pt x="5021" y="5736"/>
                </a:cubicBezTo>
                <a:cubicBezTo>
                  <a:pt x="5075" y="5736"/>
                  <a:pt x="5129" y="5734"/>
                  <a:pt x="5184" y="5731"/>
                </a:cubicBezTo>
                <a:cubicBezTo>
                  <a:pt x="5429" y="5693"/>
                  <a:pt x="5673" y="5676"/>
                  <a:pt x="5914" y="5614"/>
                </a:cubicBezTo>
                <a:cubicBezTo>
                  <a:pt x="6201" y="5541"/>
                  <a:pt x="6490" y="5386"/>
                  <a:pt x="6632" y="5127"/>
                </a:cubicBezTo>
                <a:cubicBezTo>
                  <a:pt x="6969" y="4503"/>
                  <a:pt x="6328" y="3682"/>
                  <a:pt x="6638" y="3045"/>
                </a:cubicBezTo>
                <a:cubicBezTo>
                  <a:pt x="6794" y="2731"/>
                  <a:pt x="7138" y="2562"/>
                  <a:pt x="7453" y="2411"/>
                </a:cubicBezTo>
                <a:cubicBezTo>
                  <a:pt x="7770" y="2255"/>
                  <a:pt x="8107" y="2062"/>
                  <a:pt x="8228" y="1731"/>
                </a:cubicBezTo>
                <a:cubicBezTo>
                  <a:pt x="8335" y="1432"/>
                  <a:pt x="8228" y="1090"/>
                  <a:pt x="8032" y="838"/>
                </a:cubicBezTo>
                <a:cubicBezTo>
                  <a:pt x="7691" y="395"/>
                  <a:pt x="7127" y="194"/>
                  <a:pt x="6560" y="194"/>
                </a:cubicBezTo>
                <a:cubicBezTo>
                  <a:pt x="6352" y="194"/>
                  <a:pt x="6144" y="221"/>
                  <a:pt x="5946" y="273"/>
                </a:cubicBezTo>
                <a:cubicBezTo>
                  <a:pt x="5711" y="331"/>
                  <a:pt x="5483" y="421"/>
                  <a:pt x="5246" y="459"/>
                </a:cubicBezTo>
                <a:cubicBezTo>
                  <a:pt x="5165" y="471"/>
                  <a:pt x="5085" y="476"/>
                  <a:pt x="5005" y="476"/>
                </a:cubicBezTo>
                <a:cubicBezTo>
                  <a:pt x="4622" y="476"/>
                  <a:pt x="4243" y="358"/>
                  <a:pt x="3866" y="238"/>
                </a:cubicBezTo>
                <a:cubicBezTo>
                  <a:pt x="3493" y="119"/>
                  <a:pt x="3119" y="0"/>
                  <a:pt x="27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5" name="Google Shape;5055;p37"/>
          <p:cNvSpPr/>
          <p:nvPr/>
        </p:nvSpPr>
        <p:spPr>
          <a:xfrm>
            <a:off x="3655992" y="3699704"/>
            <a:ext cx="177520" cy="89390"/>
          </a:xfrm>
          <a:custGeom>
            <a:avLst/>
            <a:gdLst/>
            <a:ahLst/>
            <a:cxnLst/>
            <a:rect l="l" t="t" r="r" b="b"/>
            <a:pathLst>
              <a:path w="5636" h="2838" extrusionOk="0">
                <a:moveTo>
                  <a:pt x="5635" y="0"/>
                </a:moveTo>
                <a:cubicBezTo>
                  <a:pt x="5397" y="59"/>
                  <a:pt x="5156" y="76"/>
                  <a:pt x="4915" y="114"/>
                </a:cubicBezTo>
                <a:cubicBezTo>
                  <a:pt x="5156" y="100"/>
                  <a:pt x="5400" y="59"/>
                  <a:pt x="5635" y="0"/>
                </a:cubicBezTo>
                <a:close/>
                <a:moveTo>
                  <a:pt x="136" y="1745"/>
                </a:moveTo>
                <a:cubicBezTo>
                  <a:pt x="142" y="2031"/>
                  <a:pt x="1" y="2472"/>
                  <a:pt x="146" y="2728"/>
                </a:cubicBezTo>
                <a:cubicBezTo>
                  <a:pt x="36" y="2414"/>
                  <a:pt x="153" y="2076"/>
                  <a:pt x="136" y="1745"/>
                </a:cubicBezTo>
                <a:close/>
                <a:moveTo>
                  <a:pt x="153" y="2741"/>
                </a:moveTo>
                <a:lnTo>
                  <a:pt x="153" y="2741"/>
                </a:lnTo>
                <a:cubicBezTo>
                  <a:pt x="170" y="2766"/>
                  <a:pt x="187" y="2790"/>
                  <a:pt x="208" y="2811"/>
                </a:cubicBezTo>
                <a:cubicBezTo>
                  <a:pt x="222" y="2820"/>
                  <a:pt x="232" y="2828"/>
                  <a:pt x="246" y="2838"/>
                </a:cubicBezTo>
                <a:cubicBezTo>
                  <a:pt x="215" y="2803"/>
                  <a:pt x="174" y="2762"/>
                  <a:pt x="153" y="2741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6" name="Google Shape;5056;p37"/>
          <p:cNvSpPr/>
          <p:nvPr/>
        </p:nvSpPr>
        <p:spPr>
          <a:xfrm>
            <a:off x="3652432" y="3549935"/>
            <a:ext cx="227538" cy="189993"/>
          </a:xfrm>
          <a:custGeom>
            <a:avLst/>
            <a:gdLst/>
            <a:ahLst/>
            <a:cxnLst/>
            <a:rect l="l" t="t" r="r" b="b"/>
            <a:pathLst>
              <a:path w="7224" h="6032" extrusionOk="0">
                <a:moveTo>
                  <a:pt x="7139" y="0"/>
                </a:moveTo>
                <a:cubicBezTo>
                  <a:pt x="5943" y="0"/>
                  <a:pt x="951" y="1056"/>
                  <a:pt x="10" y="5934"/>
                </a:cubicBezTo>
                <a:cubicBezTo>
                  <a:pt x="0" y="5979"/>
                  <a:pt x="31" y="6021"/>
                  <a:pt x="72" y="6027"/>
                </a:cubicBezTo>
                <a:cubicBezTo>
                  <a:pt x="77" y="6027"/>
                  <a:pt x="77" y="6027"/>
                  <a:pt x="80" y="6031"/>
                </a:cubicBezTo>
                <a:cubicBezTo>
                  <a:pt x="82" y="6031"/>
                  <a:pt x="84" y="6032"/>
                  <a:pt x="86" y="6032"/>
                </a:cubicBezTo>
                <a:cubicBezTo>
                  <a:pt x="125" y="6032"/>
                  <a:pt x="160" y="6004"/>
                  <a:pt x="166" y="5965"/>
                </a:cubicBezTo>
                <a:cubicBezTo>
                  <a:pt x="1085" y="1190"/>
                  <a:pt x="5967" y="159"/>
                  <a:pt x="7139" y="159"/>
                </a:cubicBezTo>
                <a:cubicBezTo>
                  <a:pt x="7141" y="159"/>
                  <a:pt x="7143" y="159"/>
                  <a:pt x="7144" y="159"/>
                </a:cubicBezTo>
                <a:cubicBezTo>
                  <a:pt x="7189" y="159"/>
                  <a:pt x="7224" y="124"/>
                  <a:pt x="7224" y="80"/>
                </a:cubicBezTo>
                <a:cubicBezTo>
                  <a:pt x="7224" y="35"/>
                  <a:pt x="7189" y="0"/>
                  <a:pt x="7144" y="0"/>
                </a:cubicBezTo>
                <a:cubicBezTo>
                  <a:pt x="7143" y="0"/>
                  <a:pt x="7141" y="0"/>
                  <a:pt x="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7" name="Google Shape;5057;p37"/>
          <p:cNvSpPr/>
          <p:nvPr/>
        </p:nvSpPr>
        <p:spPr>
          <a:xfrm>
            <a:off x="3711269" y="3618851"/>
            <a:ext cx="118210" cy="32001"/>
          </a:xfrm>
          <a:custGeom>
            <a:avLst/>
            <a:gdLst/>
            <a:ahLst/>
            <a:cxnLst/>
            <a:rect l="l" t="t" r="r" b="b"/>
            <a:pathLst>
              <a:path w="3753" h="1016" extrusionOk="0">
                <a:moveTo>
                  <a:pt x="1084" y="0"/>
                </a:moveTo>
                <a:cubicBezTo>
                  <a:pt x="768" y="0"/>
                  <a:pt x="430" y="33"/>
                  <a:pt x="70" y="112"/>
                </a:cubicBezTo>
                <a:cubicBezTo>
                  <a:pt x="29" y="123"/>
                  <a:pt x="1" y="164"/>
                  <a:pt x="12" y="209"/>
                </a:cubicBezTo>
                <a:cubicBezTo>
                  <a:pt x="17" y="244"/>
                  <a:pt x="51" y="270"/>
                  <a:pt x="87" y="270"/>
                </a:cubicBezTo>
                <a:cubicBezTo>
                  <a:pt x="93" y="270"/>
                  <a:pt x="99" y="269"/>
                  <a:pt x="104" y="268"/>
                </a:cubicBezTo>
                <a:cubicBezTo>
                  <a:pt x="453" y="191"/>
                  <a:pt x="781" y="159"/>
                  <a:pt x="1086" y="159"/>
                </a:cubicBezTo>
                <a:cubicBezTo>
                  <a:pt x="2639" y="159"/>
                  <a:pt x="3603" y="986"/>
                  <a:pt x="3615" y="995"/>
                </a:cubicBezTo>
                <a:cubicBezTo>
                  <a:pt x="3625" y="1005"/>
                  <a:pt x="3642" y="1012"/>
                  <a:pt x="3656" y="1016"/>
                </a:cubicBezTo>
                <a:cubicBezTo>
                  <a:pt x="3680" y="1016"/>
                  <a:pt x="3707" y="1009"/>
                  <a:pt x="3725" y="988"/>
                </a:cubicBezTo>
                <a:cubicBezTo>
                  <a:pt x="3753" y="954"/>
                  <a:pt x="3749" y="906"/>
                  <a:pt x="3718" y="877"/>
                </a:cubicBezTo>
                <a:cubicBezTo>
                  <a:pt x="3706" y="866"/>
                  <a:pt x="2701" y="0"/>
                  <a:pt x="10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8" name="Google Shape;5058;p37"/>
          <p:cNvSpPr/>
          <p:nvPr/>
        </p:nvSpPr>
        <p:spPr>
          <a:xfrm>
            <a:off x="1363398" y="3400481"/>
            <a:ext cx="1330454" cy="863126"/>
          </a:xfrm>
          <a:custGeom>
            <a:avLst/>
            <a:gdLst/>
            <a:ahLst/>
            <a:cxnLst/>
            <a:rect l="l" t="t" r="r" b="b"/>
            <a:pathLst>
              <a:path w="42240" h="27403" extrusionOk="0">
                <a:moveTo>
                  <a:pt x="41434" y="0"/>
                </a:moveTo>
                <a:cubicBezTo>
                  <a:pt x="41405" y="0"/>
                  <a:pt x="41376" y="1"/>
                  <a:pt x="41346" y="4"/>
                </a:cubicBezTo>
                <a:lnTo>
                  <a:pt x="18372" y="2345"/>
                </a:lnTo>
                <a:cubicBezTo>
                  <a:pt x="18151" y="2366"/>
                  <a:pt x="17948" y="2470"/>
                  <a:pt x="17796" y="2621"/>
                </a:cubicBezTo>
                <a:lnTo>
                  <a:pt x="17792" y="2621"/>
                </a:lnTo>
                <a:cubicBezTo>
                  <a:pt x="17603" y="2804"/>
                  <a:pt x="17482" y="3063"/>
                  <a:pt x="17482" y="3335"/>
                </a:cubicBezTo>
                <a:lnTo>
                  <a:pt x="17482" y="4907"/>
                </a:lnTo>
                <a:cubicBezTo>
                  <a:pt x="17482" y="5401"/>
                  <a:pt x="17827" y="6004"/>
                  <a:pt x="18258" y="6249"/>
                </a:cubicBezTo>
                <a:lnTo>
                  <a:pt x="20396" y="7483"/>
                </a:lnTo>
                <a:lnTo>
                  <a:pt x="780" y="18807"/>
                </a:lnTo>
                <a:cubicBezTo>
                  <a:pt x="563" y="18927"/>
                  <a:pt x="370" y="19141"/>
                  <a:pt x="225" y="19386"/>
                </a:cubicBezTo>
                <a:cubicBezTo>
                  <a:pt x="83" y="19631"/>
                  <a:pt x="1" y="19903"/>
                  <a:pt x="1" y="20151"/>
                </a:cubicBezTo>
                <a:lnTo>
                  <a:pt x="1" y="21720"/>
                </a:lnTo>
                <a:cubicBezTo>
                  <a:pt x="1" y="22217"/>
                  <a:pt x="349" y="22817"/>
                  <a:pt x="780" y="23065"/>
                </a:cubicBezTo>
                <a:lnTo>
                  <a:pt x="7972" y="27219"/>
                </a:lnTo>
                <a:cubicBezTo>
                  <a:pt x="8187" y="27343"/>
                  <a:pt x="8459" y="27402"/>
                  <a:pt x="8742" y="27402"/>
                </a:cubicBezTo>
                <a:cubicBezTo>
                  <a:pt x="9021" y="27402"/>
                  <a:pt x="9304" y="27337"/>
                  <a:pt x="9514" y="27216"/>
                </a:cubicBezTo>
                <a:lnTo>
                  <a:pt x="32043" y="14206"/>
                </a:lnTo>
                <a:lnTo>
                  <a:pt x="37094" y="17123"/>
                </a:lnTo>
                <a:cubicBezTo>
                  <a:pt x="37223" y="17198"/>
                  <a:pt x="37355" y="17233"/>
                  <a:pt x="37481" y="17233"/>
                </a:cubicBezTo>
                <a:cubicBezTo>
                  <a:pt x="37624" y="17233"/>
                  <a:pt x="37758" y="17187"/>
                  <a:pt x="37871" y="17103"/>
                </a:cubicBezTo>
                <a:cubicBezTo>
                  <a:pt x="37987" y="17017"/>
                  <a:pt x="38081" y="16883"/>
                  <a:pt x="38132" y="16717"/>
                </a:cubicBezTo>
                <a:lnTo>
                  <a:pt x="41983" y="4128"/>
                </a:lnTo>
                <a:cubicBezTo>
                  <a:pt x="42122" y="3652"/>
                  <a:pt x="42239" y="2873"/>
                  <a:pt x="42239" y="2384"/>
                </a:cubicBezTo>
                <a:lnTo>
                  <a:pt x="42239" y="811"/>
                </a:lnTo>
                <a:cubicBezTo>
                  <a:pt x="42239" y="639"/>
                  <a:pt x="42190" y="484"/>
                  <a:pt x="42104" y="356"/>
                </a:cubicBezTo>
                <a:cubicBezTo>
                  <a:pt x="41964" y="137"/>
                  <a:pt x="41718" y="0"/>
                  <a:pt x="414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9" name="Google Shape;5059;p37"/>
          <p:cNvSpPr/>
          <p:nvPr/>
        </p:nvSpPr>
        <p:spPr>
          <a:xfrm>
            <a:off x="1913908" y="3486279"/>
            <a:ext cx="91910" cy="149897"/>
          </a:xfrm>
          <a:custGeom>
            <a:avLst/>
            <a:gdLst/>
            <a:ahLst/>
            <a:cxnLst/>
            <a:rect l="l" t="t" r="r" b="b"/>
            <a:pathLst>
              <a:path w="2918" h="4759" extrusionOk="0">
                <a:moveTo>
                  <a:pt x="218" y="0"/>
                </a:moveTo>
                <a:cubicBezTo>
                  <a:pt x="84" y="173"/>
                  <a:pt x="1" y="387"/>
                  <a:pt x="1" y="611"/>
                </a:cubicBezTo>
                <a:lnTo>
                  <a:pt x="1" y="2180"/>
                </a:lnTo>
                <a:cubicBezTo>
                  <a:pt x="1" y="2677"/>
                  <a:pt x="349" y="3280"/>
                  <a:pt x="780" y="3525"/>
                </a:cubicBezTo>
                <a:cubicBezTo>
                  <a:pt x="349" y="3280"/>
                  <a:pt x="4" y="2677"/>
                  <a:pt x="4" y="2183"/>
                </a:cubicBezTo>
                <a:lnTo>
                  <a:pt x="4" y="611"/>
                </a:lnTo>
                <a:cubicBezTo>
                  <a:pt x="4" y="387"/>
                  <a:pt x="87" y="173"/>
                  <a:pt x="218" y="0"/>
                </a:cubicBezTo>
                <a:close/>
                <a:moveTo>
                  <a:pt x="780" y="3525"/>
                </a:moveTo>
                <a:lnTo>
                  <a:pt x="2914" y="4759"/>
                </a:lnTo>
                <a:lnTo>
                  <a:pt x="2918" y="4759"/>
                </a:lnTo>
                <a:lnTo>
                  <a:pt x="780" y="3525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0" name="Google Shape;5060;p37"/>
          <p:cNvSpPr/>
          <p:nvPr/>
        </p:nvSpPr>
        <p:spPr>
          <a:xfrm>
            <a:off x="1914034" y="3483035"/>
            <a:ext cx="183473" cy="153141"/>
          </a:xfrm>
          <a:custGeom>
            <a:avLst/>
            <a:gdLst/>
            <a:ahLst/>
            <a:cxnLst/>
            <a:rect l="l" t="t" r="r" b="b"/>
            <a:pathLst>
              <a:path w="5825" h="4862" extrusionOk="0">
                <a:moveTo>
                  <a:pt x="310" y="0"/>
                </a:moveTo>
                <a:cubicBezTo>
                  <a:pt x="276" y="31"/>
                  <a:pt x="245" y="70"/>
                  <a:pt x="214" y="103"/>
                </a:cubicBezTo>
                <a:cubicBezTo>
                  <a:pt x="83" y="276"/>
                  <a:pt x="0" y="490"/>
                  <a:pt x="0" y="714"/>
                </a:cubicBezTo>
                <a:lnTo>
                  <a:pt x="0" y="2286"/>
                </a:lnTo>
                <a:cubicBezTo>
                  <a:pt x="0" y="2780"/>
                  <a:pt x="345" y="3383"/>
                  <a:pt x="776" y="3628"/>
                </a:cubicBezTo>
                <a:lnTo>
                  <a:pt x="2914" y="4862"/>
                </a:lnTo>
                <a:lnTo>
                  <a:pt x="5824" y="3179"/>
                </a:lnTo>
                <a:lnTo>
                  <a:pt x="3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1" name="Google Shape;5061;p37"/>
          <p:cNvSpPr/>
          <p:nvPr/>
        </p:nvSpPr>
        <p:spPr>
          <a:xfrm>
            <a:off x="2372666" y="3847930"/>
            <a:ext cx="182780" cy="95406"/>
          </a:xfrm>
          <a:custGeom>
            <a:avLst/>
            <a:gdLst/>
            <a:ahLst/>
            <a:cxnLst/>
            <a:rect l="l" t="t" r="r" b="b"/>
            <a:pathLst>
              <a:path w="5803" h="3029" extrusionOk="0">
                <a:moveTo>
                  <a:pt x="0" y="0"/>
                </a:moveTo>
                <a:lnTo>
                  <a:pt x="0" y="5"/>
                </a:lnTo>
                <a:lnTo>
                  <a:pt x="3851" y="2225"/>
                </a:lnTo>
                <a:lnTo>
                  <a:pt x="0" y="0"/>
                </a:lnTo>
                <a:close/>
                <a:moveTo>
                  <a:pt x="5305" y="3015"/>
                </a:moveTo>
                <a:cubicBezTo>
                  <a:pt x="5353" y="3025"/>
                  <a:pt x="5397" y="3028"/>
                  <a:pt x="5438" y="3028"/>
                </a:cubicBezTo>
                <a:cubicBezTo>
                  <a:pt x="5438" y="3028"/>
                  <a:pt x="5439" y="3028"/>
                  <a:pt x="5439" y="3028"/>
                </a:cubicBezTo>
                <a:lnTo>
                  <a:pt x="5439" y="3028"/>
                </a:lnTo>
                <a:cubicBezTo>
                  <a:pt x="5396" y="3028"/>
                  <a:pt x="5352" y="3025"/>
                  <a:pt x="5305" y="3015"/>
                </a:cubicBezTo>
                <a:close/>
                <a:moveTo>
                  <a:pt x="5802" y="2914"/>
                </a:moveTo>
                <a:cubicBezTo>
                  <a:pt x="5696" y="2988"/>
                  <a:pt x="5574" y="3028"/>
                  <a:pt x="5439" y="3028"/>
                </a:cubicBezTo>
                <a:lnTo>
                  <a:pt x="5439" y="3028"/>
                </a:lnTo>
                <a:cubicBezTo>
                  <a:pt x="5440" y="3028"/>
                  <a:pt x="5440" y="3028"/>
                  <a:pt x="5441" y="3028"/>
                </a:cubicBezTo>
                <a:cubicBezTo>
                  <a:pt x="5573" y="3028"/>
                  <a:pt x="5696" y="2988"/>
                  <a:pt x="5802" y="2914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2" name="Google Shape;5062;p37"/>
          <p:cNvSpPr/>
          <p:nvPr/>
        </p:nvSpPr>
        <p:spPr>
          <a:xfrm>
            <a:off x="2372666" y="3742037"/>
            <a:ext cx="183567" cy="201301"/>
          </a:xfrm>
          <a:custGeom>
            <a:avLst/>
            <a:gdLst/>
            <a:ahLst/>
            <a:cxnLst/>
            <a:rect l="l" t="t" r="r" b="b"/>
            <a:pathLst>
              <a:path w="5828" h="6391" extrusionOk="0">
                <a:moveTo>
                  <a:pt x="0" y="1"/>
                </a:moveTo>
                <a:lnTo>
                  <a:pt x="0" y="3362"/>
                </a:lnTo>
                <a:lnTo>
                  <a:pt x="3851" y="5587"/>
                </a:lnTo>
                <a:lnTo>
                  <a:pt x="5051" y="6279"/>
                </a:lnTo>
                <a:cubicBezTo>
                  <a:pt x="5134" y="6328"/>
                  <a:pt x="5220" y="6359"/>
                  <a:pt x="5303" y="6376"/>
                </a:cubicBezTo>
                <a:cubicBezTo>
                  <a:pt x="5352" y="6387"/>
                  <a:pt x="5396" y="6390"/>
                  <a:pt x="5438" y="6390"/>
                </a:cubicBezTo>
                <a:cubicBezTo>
                  <a:pt x="5575" y="6390"/>
                  <a:pt x="5699" y="6349"/>
                  <a:pt x="5807" y="6273"/>
                </a:cubicBezTo>
                <a:cubicBezTo>
                  <a:pt x="5813" y="6269"/>
                  <a:pt x="5820" y="6263"/>
                  <a:pt x="5828" y="6259"/>
                </a:cubicBezTo>
                <a:lnTo>
                  <a:pt x="5828" y="336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3" name="Google Shape;5063;p37"/>
          <p:cNvSpPr/>
          <p:nvPr/>
        </p:nvSpPr>
        <p:spPr>
          <a:xfrm>
            <a:off x="1638716" y="3848056"/>
            <a:ext cx="733986" cy="415547"/>
          </a:xfrm>
          <a:custGeom>
            <a:avLst/>
            <a:gdLst/>
            <a:ahLst/>
            <a:cxnLst/>
            <a:rect l="l" t="t" r="r" b="b"/>
            <a:pathLst>
              <a:path w="23303" h="13193" extrusionOk="0">
                <a:moveTo>
                  <a:pt x="23302" y="1"/>
                </a:moveTo>
                <a:lnTo>
                  <a:pt x="773" y="13006"/>
                </a:lnTo>
                <a:cubicBezTo>
                  <a:pt x="563" y="13127"/>
                  <a:pt x="280" y="13192"/>
                  <a:pt x="1" y="13192"/>
                </a:cubicBezTo>
                <a:lnTo>
                  <a:pt x="1" y="13192"/>
                </a:lnTo>
                <a:cubicBezTo>
                  <a:pt x="280" y="13192"/>
                  <a:pt x="563" y="13127"/>
                  <a:pt x="773" y="13006"/>
                </a:cubicBezTo>
                <a:lnTo>
                  <a:pt x="23302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4" name="Google Shape;5064;p37"/>
          <p:cNvSpPr/>
          <p:nvPr/>
        </p:nvSpPr>
        <p:spPr>
          <a:xfrm>
            <a:off x="1638716" y="3742037"/>
            <a:ext cx="733986" cy="521567"/>
          </a:xfrm>
          <a:custGeom>
            <a:avLst/>
            <a:gdLst/>
            <a:ahLst/>
            <a:cxnLst/>
            <a:rect l="l" t="t" r="r" b="b"/>
            <a:pathLst>
              <a:path w="23303" h="16559" extrusionOk="0">
                <a:moveTo>
                  <a:pt x="23302" y="1"/>
                </a:moveTo>
                <a:lnTo>
                  <a:pt x="1" y="13455"/>
                </a:lnTo>
                <a:lnTo>
                  <a:pt x="1" y="16558"/>
                </a:lnTo>
                <a:cubicBezTo>
                  <a:pt x="280" y="16558"/>
                  <a:pt x="563" y="16493"/>
                  <a:pt x="773" y="16372"/>
                </a:cubicBezTo>
                <a:lnTo>
                  <a:pt x="23302" y="3367"/>
                </a:lnTo>
                <a:lnTo>
                  <a:pt x="23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5" name="Google Shape;5065;p37"/>
          <p:cNvSpPr/>
          <p:nvPr/>
        </p:nvSpPr>
        <p:spPr>
          <a:xfrm>
            <a:off x="2556200" y="3411694"/>
            <a:ext cx="137644" cy="527489"/>
          </a:xfrm>
          <a:custGeom>
            <a:avLst/>
            <a:gdLst/>
            <a:ahLst/>
            <a:cxnLst/>
            <a:rect l="l" t="t" r="r" b="b"/>
            <a:pathLst>
              <a:path w="4370" h="16747" extrusionOk="0">
                <a:moveTo>
                  <a:pt x="4234" y="0"/>
                </a:moveTo>
                <a:lnTo>
                  <a:pt x="1" y="13850"/>
                </a:lnTo>
                <a:lnTo>
                  <a:pt x="1" y="13855"/>
                </a:lnTo>
                <a:lnTo>
                  <a:pt x="1" y="16747"/>
                </a:lnTo>
                <a:cubicBezTo>
                  <a:pt x="117" y="16661"/>
                  <a:pt x="211" y="16527"/>
                  <a:pt x="262" y="16361"/>
                </a:cubicBezTo>
                <a:lnTo>
                  <a:pt x="4113" y="3772"/>
                </a:lnTo>
                <a:cubicBezTo>
                  <a:pt x="4252" y="3296"/>
                  <a:pt x="4369" y="2517"/>
                  <a:pt x="4369" y="2028"/>
                </a:cubicBezTo>
                <a:lnTo>
                  <a:pt x="4369" y="455"/>
                </a:lnTo>
                <a:cubicBezTo>
                  <a:pt x="4369" y="283"/>
                  <a:pt x="4320" y="128"/>
                  <a:pt x="4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6" name="Google Shape;5066;p37"/>
          <p:cNvSpPr/>
          <p:nvPr/>
        </p:nvSpPr>
        <p:spPr>
          <a:xfrm>
            <a:off x="2556200" y="3848056"/>
            <a:ext cx="31" cy="91122"/>
          </a:xfrm>
          <a:custGeom>
            <a:avLst/>
            <a:gdLst/>
            <a:ahLst/>
            <a:cxnLst/>
            <a:rect l="l" t="t" r="r" b="b"/>
            <a:pathLst>
              <a:path w="1" h="2893" extrusionOk="0">
                <a:moveTo>
                  <a:pt x="1" y="1"/>
                </a:moveTo>
                <a:lnTo>
                  <a:pt x="1" y="2893"/>
                </a:lnTo>
                <a:lnTo>
                  <a:pt x="1" y="2893"/>
                </a:lnTo>
                <a:lnTo>
                  <a:pt x="1" y="1"/>
                </a:lnTo>
                <a:close/>
              </a:path>
            </a:pathLst>
          </a:custGeom>
          <a:solidFill>
            <a:srgbClr val="1C9F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7" name="Google Shape;5067;p37"/>
          <p:cNvSpPr/>
          <p:nvPr/>
        </p:nvSpPr>
        <p:spPr>
          <a:xfrm>
            <a:off x="3080221" y="1683284"/>
            <a:ext cx="239696" cy="236987"/>
          </a:xfrm>
          <a:custGeom>
            <a:avLst/>
            <a:gdLst/>
            <a:ahLst/>
            <a:cxnLst/>
            <a:rect l="l" t="t" r="r" b="b"/>
            <a:pathLst>
              <a:path w="7610" h="7524" extrusionOk="0">
                <a:moveTo>
                  <a:pt x="928" y="0"/>
                </a:moveTo>
                <a:cubicBezTo>
                  <a:pt x="625" y="0"/>
                  <a:pt x="316" y="18"/>
                  <a:pt x="0" y="55"/>
                </a:cubicBezTo>
                <a:cubicBezTo>
                  <a:pt x="420" y="1062"/>
                  <a:pt x="686" y="2241"/>
                  <a:pt x="779" y="3578"/>
                </a:cubicBezTo>
                <a:lnTo>
                  <a:pt x="7610" y="7523"/>
                </a:lnTo>
                <a:cubicBezTo>
                  <a:pt x="7368" y="4269"/>
                  <a:pt x="6079" y="1961"/>
                  <a:pt x="4117" y="820"/>
                </a:cubicBezTo>
                <a:lnTo>
                  <a:pt x="3965" y="731"/>
                </a:lnTo>
                <a:cubicBezTo>
                  <a:pt x="3074" y="250"/>
                  <a:pt x="2050" y="0"/>
                  <a:pt x="92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8" name="Google Shape;5068;p37"/>
          <p:cNvSpPr/>
          <p:nvPr/>
        </p:nvSpPr>
        <p:spPr>
          <a:xfrm>
            <a:off x="3080221" y="1683252"/>
            <a:ext cx="239696" cy="237019"/>
          </a:xfrm>
          <a:custGeom>
            <a:avLst/>
            <a:gdLst/>
            <a:ahLst/>
            <a:cxnLst/>
            <a:rect l="l" t="t" r="r" b="b"/>
            <a:pathLst>
              <a:path w="7610" h="7525" extrusionOk="0">
                <a:moveTo>
                  <a:pt x="934" y="0"/>
                </a:moveTo>
                <a:cubicBezTo>
                  <a:pt x="631" y="0"/>
                  <a:pt x="320" y="21"/>
                  <a:pt x="0" y="56"/>
                </a:cubicBezTo>
                <a:cubicBezTo>
                  <a:pt x="324" y="835"/>
                  <a:pt x="559" y="1714"/>
                  <a:pt x="689" y="2694"/>
                </a:cubicBezTo>
                <a:lnTo>
                  <a:pt x="1172" y="3807"/>
                </a:lnTo>
                <a:lnTo>
                  <a:pt x="1248" y="3853"/>
                </a:lnTo>
                <a:lnTo>
                  <a:pt x="1993" y="2731"/>
                </a:lnTo>
                <a:cubicBezTo>
                  <a:pt x="2066" y="2621"/>
                  <a:pt x="2190" y="2562"/>
                  <a:pt x="2314" y="2562"/>
                </a:cubicBezTo>
                <a:cubicBezTo>
                  <a:pt x="2379" y="2562"/>
                  <a:pt x="2445" y="2580"/>
                  <a:pt x="2500" y="2611"/>
                </a:cubicBezTo>
                <a:lnTo>
                  <a:pt x="4351" y="3680"/>
                </a:lnTo>
                <a:cubicBezTo>
                  <a:pt x="4523" y="3780"/>
                  <a:pt x="4589" y="4004"/>
                  <a:pt x="4503" y="4179"/>
                </a:cubicBezTo>
                <a:lnTo>
                  <a:pt x="3907" y="5387"/>
                </a:lnTo>
                <a:lnTo>
                  <a:pt x="7610" y="7524"/>
                </a:lnTo>
                <a:cubicBezTo>
                  <a:pt x="7368" y="4270"/>
                  <a:pt x="6079" y="1962"/>
                  <a:pt x="4117" y="821"/>
                </a:cubicBezTo>
                <a:lnTo>
                  <a:pt x="3965" y="732"/>
                </a:lnTo>
                <a:cubicBezTo>
                  <a:pt x="3075" y="253"/>
                  <a:pt x="2055" y="0"/>
                  <a:pt x="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9" name="Google Shape;5069;p37"/>
          <p:cNvSpPr/>
          <p:nvPr/>
        </p:nvSpPr>
        <p:spPr>
          <a:xfrm>
            <a:off x="3124412" y="1875700"/>
            <a:ext cx="164102" cy="114619"/>
          </a:xfrm>
          <a:custGeom>
            <a:avLst/>
            <a:gdLst/>
            <a:ahLst/>
            <a:cxnLst/>
            <a:rect l="l" t="t" r="r" b="b"/>
            <a:pathLst>
              <a:path w="5210" h="3639" extrusionOk="0">
                <a:moveTo>
                  <a:pt x="986" y="1"/>
                </a:moveTo>
                <a:lnTo>
                  <a:pt x="0" y="2442"/>
                </a:lnTo>
                <a:cubicBezTo>
                  <a:pt x="145" y="2718"/>
                  <a:pt x="1896" y="3090"/>
                  <a:pt x="1996" y="3411"/>
                </a:cubicBezTo>
                <a:cubicBezTo>
                  <a:pt x="2040" y="3553"/>
                  <a:pt x="2155" y="3638"/>
                  <a:pt x="2285" y="3638"/>
                </a:cubicBezTo>
                <a:cubicBezTo>
                  <a:pt x="2329" y="3638"/>
                  <a:pt x="2375" y="3628"/>
                  <a:pt x="2421" y="3607"/>
                </a:cubicBezTo>
                <a:lnTo>
                  <a:pt x="4979" y="2455"/>
                </a:lnTo>
                <a:cubicBezTo>
                  <a:pt x="5031" y="2432"/>
                  <a:pt x="5079" y="2423"/>
                  <a:pt x="5122" y="2423"/>
                </a:cubicBezTo>
                <a:cubicBezTo>
                  <a:pt x="5154" y="2423"/>
                  <a:pt x="5183" y="2428"/>
                  <a:pt x="5210" y="2435"/>
                </a:cubicBezTo>
                <a:lnTo>
                  <a:pt x="986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0" name="Google Shape;5070;p37"/>
          <p:cNvSpPr/>
          <p:nvPr/>
        </p:nvSpPr>
        <p:spPr>
          <a:xfrm>
            <a:off x="2450968" y="1687158"/>
            <a:ext cx="707780" cy="963792"/>
          </a:xfrm>
          <a:custGeom>
            <a:avLst/>
            <a:gdLst/>
            <a:ahLst/>
            <a:cxnLst/>
            <a:rect l="l" t="t" r="r" b="b"/>
            <a:pathLst>
              <a:path w="22471" h="30599" extrusionOk="0">
                <a:moveTo>
                  <a:pt x="15095" y="8609"/>
                </a:moveTo>
                <a:cubicBezTo>
                  <a:pt x="15124" y="8609"/>
                  <a:pt x="15148" y="8617"/>
                  <a:pt x="15168" y="8635"/>
                </a:cubicBezTo>
                <a:cubicBezTo>
                  <a:pt x="15764" y="9170"/>
                  <a:pt x="16089" y="10158"/>
                  <a:pt x="16089" y="11541"/>
                </a:cubicBezTo>
                <a:cubicBezTo>
                  <a:pt x="16089" y="14638"/>
                  <a:pt x="13916" y="18403"/>
                  <a:pt x="11237" y="19948"/>
                </a:cubicBezTo>
                <a:cubicBezTo>
                  <a:pt x="10422" y="20419"/>
                  <a:pt x="9701" y="20645"/>
                  <a:pt x="9093" y="20645"/>
                </a:cubicBezTo>
                <a:cubicBezTo>
                  <a:pt x="8780" y="20645"/>
                  <a:pt x="8496" y="20585"/>
                  <a:pt x="8245" y="20469"/>
                </a:cubicBezTo>
                <a:cubicBezTo>
                  <a:pt x="7399" y="20075"/>
                  <a:pt x="14056" y="8609"/>
                  <a:pt x="15095" y="8609"/>
                </a:cubicBezTo>
                <a:close/>
                <a:moveTo>
                  <a:pt x="18070" y="1"/>
                </a:moveTo>
                <a:cubicBezTo>
                  <a:pt x="17944" y="1"/>
                  <a:pt x="17820" y="61"/>
                  <a:pt x="17747" y="170"/>
                </a:cubicBezTo>
                <a:lnTo>
                  <a:pt x="15623" y="3363"/>
                </a:lnTo>
                <a:cubicBezTo>
                  <a:pt x="15515" y="3525"/>
                  <a:pt x="15273" y="3642"/>
                  <a:pt x="15078" y="3642"/>
                </a:cubicBezTo>
                <a:cubicBezTo>
                  <a:pt x="15074" y="3642"/>
                  <a:pt x="15071" y="3642"/>
                  <a:pt x="15068" y="3642"/>
                </a:cubicBezTo>
                <a:cubicBezTo>
                  <a:pt x="15022" y="3640"/>
                  <a:pt x="14977" y="3640"/>
                  <a:pt x="14931" y="3640"/>
                </a:cubicBezTo>
                <a:cubicBezTo>
                  <a:pt x="14733" y="3640"/>
                  <a:pt x="14530" y="3652"/>
                  <a:pt x="14323" y="3676"/>
                </a:cubicBezTo>
                <a:lnTo>
                  <a:pt x="14323" y="1339"/>
                </a:lnTo>
                <a:lnTo>
                  <a:pt x="12906" y="522"/>
                </a:lnTo>
                <a:cubicBezTo>
                  <a:pt x="12878" y="507"/>
                  <a:pt x="12847" y="499"/>
                  <a:pt x="12814" y="499"/>
                </a:cubicBezTo>
                <a:cubicBezTo>
                  <a:pt x="12770" y="499"/>
                  <a:pt x="12723" y="513"/>
                  <a:pt x="12672" y="543"/>
                </a:cubicBezTo>
                <a:lnTo>
                  <a:pt x="9800" y="2201"/>
                </a:lnTo>
                <a:cubicBezTo>
                  <a:pt x="9627" y="2301"/>
                  <a:pt x="9475" y="2539"/>
                  <a:pt x="9458" y="2736"/>
                </a:cubicBezTo>
                <a:lnTo>
                  <a:pt x="9168" y="5935"/>
                </a:lnTo>
                <a:cubicBezTo>
                  <a:pt x="9151" y="6132"/>
                  <a:pt x="9017" y="6397"/>
                  <a:pt x="8872" y="6531"/>
                </a:cubicBezTo>
                <a:cubicBezTo>
                  <a:pt x="8310" y="7045"/>
                  <a:pt x="7779" y="7614"/>
                  <a:pt x="7276" y="8221"/>
                </a:cubicBezTo>
                <a:cubicBezTo>
                  <a:pt x="7180" y="8334"/>
                  <a:pt x="7015" y="8404"/>
                  <a:pt x="6860" y="8404"/>
                </a:cubicBezTo>
                <a:cubicBezTo>
                  <a:pt x="6808" y="8404"/>
                  <a:pt x="6756" y="8396"/>
                  <a:pt x="6710" y="8379"/>
                </a:cubicBezTo>
                <a:lnTo>
                  <a:pt x="4865" y="7735"/>
                </a:lnTo>
                <a:cubicBezTo>
                  <a:pt x="4823" y="7720"/>
                  <a:pt x="4778" y="7713"/>
                  <a:pt x="4733" y="7713"/>
                </a:cubicBezTo>
                <a:cubicBezTo>
                  <a:pt x="4581" y="7713"/>
                  <a:pt x="4425" y="7795"/>
                  <a:pt x="4348" y="7928"/>
                </a:cubicBezTo>
                <a:lnTo>
                  <a:pt x="2234" y="11586"/>
                </a:lnTo>
                <a:cubicBezTo>
                  <a:pt x="2137" y="11759"/>
                  <a:pt x="2179" y="12004"/>
                  <a:pt x="2328" y="12131"/>
                </a:cubicBezTo>
                <a:lnTo>
                  <a:pt x="3807" y="13406"/>
                </a:lnTo>
                <a:cubicBezTo>
                  <a:pt x="3958" y="13535"/>
                  <a:pt x="4020" y="13790"/>
                  <a:pt x="3951" y="13976"/>
                </a:cubicBezTo>
                <a:cubicBezTo>
                  <a:pt x="3676" y="14714"/>
                  <a:pt x="3452" y="15462"/>
                  <a:pt x="3286" y="16204"/>
                </a:cubicBezTo>
                <a:cubicBezTo>
                  <a:pt x="3245" y="16396"/>
                  <a:pt x="3083" y="16645"/>
                  <a:pt x="2920" y="16758"/>
                </a:cubicBezTo>
                <a:lnTo>
                  <a:pt x="293" y="18607"/>
                </a:lnTo>
                <a:cubicBezTo>
                  <a:pt x="131" y="18720"/>
                  <a:pt x="0" y="18976"/>
                  <a:pt x="0" y="19172"/>
                </a:cubicBezTo>
                <a:lnTo>
                  <a:pt x="0" y="22489"/>
                </a:lnTo>
                <a:cubicBezTo>
                  <a:pt x="0" y="22592"/>
                  <a:pt x="41" y="22665"/>
                  <a:pt x="103" y="22703"/>
                </a:cubicBezTo>
                <a:lnTo>
                  <a:pt x="3428" y="24624"/>
                </a:lnTo>
                <a:lnTo>
                  <a:pt x="2217" y="27071"/>
                </a:lnTo>
                <a:cubicBezTo>
                  <a:pt x="2128" y="27247"/>
                  <a:pt x="2196" y="27471"/>
                  <a:pt x="2365" y="27571"/>
                </a:cubicBezTo>
                <a:lnTo>
                  <a:pt x="6889" y="30192"/>
                </a:lnTo>
                <a:cubicBezTo>
                  <a:pt x="6947" y="30224"/>
                  <a:pt x="7012" y="30240"/>
                  <a:pt x="7076" y="30240"/>
                </a:cubicBezTo>
                <a:cubicBezTo>
                  <a:pt x="7202" y="30240"/>
                  <a:pt x="7326" y="30181"/>
                  <a:pt x="7400" y="30071"/>
                </a:cubicBezTo>
                <a:lnTo>
                  <a:pt x="9454" y="27971"/>
                </a:lnTo>
                <a:cubicBezTo>
                  <a:pt x="9461" y="28064"/>
                  <a:pt x="9502" y="28133"/>
                  <a:pt x="9564" y="28165"/>
                </a:cubicBezTo>
                <a:lnTo>
                  <a:pt x="13775" y="30598"/>
                </a:lnTo>
                <a:lnTo>
                  <a:pt x="13888" y="27299"/>
                </a:lnTo>
                <a:cubicBezTo>
                  <a:pt x="13888" y="27299"/>
                  <a:pt x="12999" y="26150"/>
                  <a:pt x="13016" y="25951"/>
                </a:cubicBezTo>
                <a:lnTo>
                  <a:pt x="17606" y="20951"/>
                </a:lnTo>
                <a:cubicBezTo>
                  <a:pt x="17649" y="20966"/>
                  <a:pt x="17694" y="20973"/>
                  <a:pt x="17739" y="20973"/>
                </a:cubicBezTo>
                <a:cubicBezTo>
                  <a:pt x="17893" y="20973"/>
                  <a:pt x="18048" y="20892"/>
                  <a:pt x="18123" y="20762"/>
                </a:cubicBezTo>
                <a:lnTo>
                  <a:pt x="20236" y="17103"/>
                </a:lnTo>
                <a:cubicBezTo>
                  <a:pt x="20336" y="16931"/>
                  <a:pt x="20295" y="16686"/>
                  <a:pt x="20144" y="16559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367" y="5993"/>
                </a:lnTo>
                <a:lnTo>
                  <a:pt x="22367" y="5990"/>
                </a:lnTo>
                <a:cubicBezTo>
                  <a:pt x="22336" y="5972"/>
                  <a:pt x="22299" y="5961"/>
                  <a:pt x="22258" y="5961"/>
                </a:cubicBezTo>
                <a:cubicBezTo>
                  <a:pt x="22222" y="5961"/>
                  <a:pt x="22183" y="5969"/>
                  <a:pt x="22143" y="5987"/>
                </a:cubicBezTo>
                <a:lnTo>
                  <a:pt x="20257" y="1618"/>
                </a:lnTo>
                <a:cubicBezTo>
                  <a:pt x="20343" y="1442"/>
                  <a:pt x="20278" y="1218"/>
                  <a:pt x="20105" y="1118"/>
                </a:cubicBezTo>
                <a:lnTo>
                  <a:pt x="18258" y="49"/>
                </a:lnTo>
                <a:cubicBezTo>
                  <a:pt x="18199" y="17"/>
                  <a:pt x="18134" y="1"/>
                  <a:pt x="1807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1" name="Google Shape;5071;p37"/>
          <p:cNvSpPr/>
          <p:nvPr/>
        </p:nvSpPr>
        <p:spPr>
          <a:xfrm>
            <a:off x="2938168" y="1687189"/>
            <a:ext cx="242184" cy="205175"/>
          </a:xfrm>
          <a:custGeom>
            <a:avLst/>
            <a:gdLst/>
            <a:ahLst/>
            <a:cxnLst/>
            <a:rect l="l" t="t" r="r" b="b"/>
            <a:pathLst>
              <a:path w="7689" h="6514" extrusionOk="0">
                <a:moveTo>
                  <a:pt x="2599" y="1"/>
                </a:moveTo>
                <a:cubicBezTo>
                  <a:pt x="2475" y="1"/>
                  <a:pt x="2352" y="61"/>
                  <a:pt x="2279" y="169"/>
                </a:cubicBezTo>
                <a:lnTo>
                  <a:pt x="155" y="3362"/>
                </a:lnTo>
                <a:cubicBezTo>
                  <a:pt x="117" y="3421"/>
                  <a:pt x="62" y="3469"/>
                  <a:pt x="0" y="3510"/>
                </a:cubicBezTo>
                <a:lnTo>
                  <a:pt x="3030" y="5262"/>
                </a:lnTo>
                <a:lnTo>
                  <a:pt x="5196" y="6513"/>
                </a:lnTo>
                <a:lnTo>
                  <a:pt x="7031" y="4396"/>
                </a:lnTo>
                <a:lnTo>
                  <a:pt x="7602" y="3241"/>
                </a:lnTo>
                <a:cubicBezTo>
                  <a:pt x="7689" y="3061"/>
                  <a:pt x="7620" y="2838"/>
                  <a:pt x="7451" y="2741"/>
                </a:cubicBezTo>
                <a:lnTo>
                  <a:pt x="4637" y="1117"/>
                </a:lnTo>
                <a:lnTo>
                  <a:pt x="2782" y="48"/>
                </a:lnTo>
                <a:cubicBezTo>
                  <a:pt x="2725" y="16"/>
                  <a:pt x="2661" y="1"/>
                  <a:pt x="2599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2" name="Google Shape;5072;p37"/>
          <p:cNvSpPr/>
          <p:nvPr/>
        </p:nvSpPr>
        <p:spPr>
          <a:xfrm>
            <a:off x="2454559" y="2208594"/>
            <a:ext cx="248799" cy="151723"/>
          </a:xfrm>
          <a:custGeom>
            <a:avLst/>
            <a:gdLst/>
            <a:ahLst/>
            <a:cxnLst/>
            <a:rect l="l" t="t" r="r" b="b"/>
            <a:pathLst>
              <a:path w="7899" h="4817" extrusionOk="0">
                <a:moveTo>
                  <a:pt x="3000" y="0"/>
                </a:moveTo>
                <a:cubicBezTo>
                  <a:pt x="2941" y="83"/>
                  <a:pt x="2872" y="155"/>
                  <a:pt x="2806" y="203"/>
                </a:cubicBezTo>
                <a:lnTo>
                  <a:pt x="179" y="2052"/>
                </a:lnTo>
                <a:cubicBezTo>
                  <a:pt x="110" y="2100"/>
                  <a:pt x="52" y="2179"/>
                  <a:pt x="0" y="2262"/>
                </a:cubicBezTo>
                <a:lnTo>
                  <a:pt x="4413" y="4816"/>
                </a:lnTo>
                <a:lnTo>
                  <a:pt x="7899" y="2834"/>
                </a:lnTo>
                <a:lnTo>
                  <a:pt x="300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3" name="Google Shape;5073;p37"/>
          <p:cNvSpPr/>
          <p:nvPr/>
        </p:nvSpPr>
        <p:spPr>
          <a:xfrm>
            <a:off x="2519380" y="1930222"/>
            <a:ext cx="237302" cy="215065"/>
          </a:xfrm>
          <a:custGeom>
            <a:avLst/>
            <a:gdLst/>
            <a:ahLst/>
            <a:cxnLst/>
            <a:rect l="l" t="t" r="r" b="b"/>
            <a:pathLst>
              <a:path w="7534" h="6828" extrusionOk="0">
                <a:moveTo>
                  <a:pt x="2521" y="0"/>
                </a:moveTo>
                <a:cubicBezTo>
                  <a:pt x="2383" y="14"/>
                  <a:pt x="2245" y="90"/>
                  <a:pt x="2176" y="211"/>
                </a:cubicBezTo>
                <a:lnTo>
                  <a:pt x="62" y="3869"/>
                </a:lnTo>
                <a:cubicBezTo>
                  <a:pt x="14" y="3956"/>
                  <a:pt x="0" y="4055"/>
                  <a:pt x="18" y="4152"/>
                </a:cubicBezTo>
                <a:lnTo>
                  <a:pt x="4641" y="6827"/>
                </a:lnTo>
                <a:lnTo>
                  <a:pt x="7534" y="2917"/>
                </a:lnTo>
                <a:lnTo>
                  <a:pt x="252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4" name="Google Shape;5074;p37"/>
          <p:cNvSpPr/>
          <p:nvPr/>
        </p:nvSpPr>
        <p:spPr>
          <a:xfrm>
            <a:off x="2750255" y="1702938"/>
            <a:ext cx="240168" cy="157078"/>
          </a:xfrm>
          <a:custGeom>
            <a:avLst/>
            <a:gdLst/>
            <a:ahLst/>
            <a:cxnLst/>
            <a:rect l="l" t="t" r="r" b="b"/>
            <a:pathLst>
              <a:path w="7625" h="4987" extrusionOk="0">
                <a:moveTo>
                  <a:pt x="3315" y="0"/>
                </a:moveTo>
                <a:cubicBezTo>
                  <a:pt x="3269" y="0"/>
                  <a:pt x="3221" y="13"/>
                  <a:pt x="3170" y="42"/>
                </a:cubicBezTo>
                <a:lnTo>
                  <a:pt x="298" y="1700"/>
                </a:lnTo>
                <a:cubicBezTo>
                  <a:pt x="177" y="1769"/>
                  <a:pt x="62" y="1910"/>
                  <a:pt x="0" y="2058"/>
                </a:cubicBezTo>
                <a:lnTo>
                  <a:pt x="5069" y="4986"/>
                </a:lnTo>
                <a:lnTo>
                  <a:pt x="7624" y="3510"/>
                </a:lnTo>
                <a:lnTo>
                  <a:pt x="7624" y="2458"/>
                </a:lnTo>
                <a:lnTo>
                  <a:pt x="6731" y="1941"/>
                </a:lnTo>
                <a:lnTo>
                  <a:pt x="4821" y="838"/>
                </a:lnTo>
                <a:lnTo>
                  <a:pt x="4787" y="817"/>
                </a:lnTo>
                <a:lnTo>
                  <a:pt x="3401" y="21"/>
                </a:lnTo>
                <a:cubicBezTo>
                  <a:pt x="3377" y="7"/>
                  <a:pt x="3349" y="0"/>
                  <a:pt x="3315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5" name="Google Shape;5075;p37"/>
          <p:cNvSpPr/>
          <p:nvPr/>
        </p:nvSpPr>
        <p:spPr>
          <a:xfrm>
            <a:off x="2583981" y="1763948"/>
            <a:ext cx="707812" cy="903632"/>
          </a:xfrm>
          <a:custGeom>
            <a:avLst/>
            <a:gdLst/>
            <a:ahLst/>
            <a:cxnLst/>
            <a:rect l="l" t="t" r="r" b="b"/>
            <a:pathLst>
              <a:path w="22472" h="28689" extrusionOk="0">
                <a:moveTo>
                  <a:pt x="13404" y="8076"/>
                </a:moveTo>
                <a:cubicBezTo>
                  <a:pt x="14996" y="8076"/>
                  <a:pt x="16089" y="9344"/>
                  <a:pt x="16089" y="11541"/>
                </a:cubicBezTo>
                <a:cubicBezTo>
                  <a:pt x="16089" y="14638"/>
                  <a:pt x="13917" y="18403"/>
                  <a:pt x="11238" y="19947"/>
                </a:cubicBezTo>
                <a:cubicBezTo>
                  <a:pt x="10458" y="20397"/>
                  <a:pt x="9721" y="20610"/>
                  <a:pt x="9068" y="20610"/>
                </a:cubicBezTo>
                <a:cubicBezTo>
                  <a:pt x="7476" y="20610"/>
                  <a:pt x="6383" y="19342"/>
                  <a:pt x="6383" y="17148"/>
                </a:cubicBezTo>
                <a:cubicBezTo>
                  <a:pt x="6383" y="14051"/>
                  <a:pt x="8556" y="10286"/>
                  <a:pt x="11238" y="8738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9" y="1"/>
                </a:moveTo>
                <a:cubicBezTo>
                  <a:pt x="17944" y="1"/>
                  <a:pt x="17820" y="60"/>
                  <a:pt x="17748" y="169"/>
                </a:cubicBezTo>
                <a:lnTo>
                  <a:pt x="15623" y="3363"/>
                </a:lnTo>
                <a:cubicBezTo>
                  <a:pt x="15515" y="3526"/>
                  <a:pt x="15272" y="3642"/>
                  <a:pt x="15073" y="3642"/>
                </a:cubicBezTo>
                <a:cubicBezTo>
                  <a:pt x="15070" y="3642"/>
                  <a:pt x="15068" y="3642"/>
                  <a:pt x="15065" y="3642"/>
                </a:cubicBezTo>
                <a:cubicBezTo>
                  <a:pt x="15015" y="3640"/>
                  <a:pt x="14965" y="3639"/>
                  <a:pt x="14914" y="3639"/>
                </a:cubicBezTo>
                <a:cubicBezTo>
                  <a:pt x="14522" y="3639"/>
                  <a:pt x="14110" y="3685"/>
                  <a:pt x="13683" y="3780"/>
                </a:cubicBezTo>
                <a:cubicBezTo>
                  <a:pt x="13655" y="3786"/>
                  <a:pt x="13628" y="3789"/>
                  <a:pt x="13602" y="3789"/>
                </a:cubicBezTo>
                <a:cubicBezTo>
                  <a:pt x="13444" y="3789"/>
                  <a:pt x="13317" y="3679"/>
                  <a:pt x="13300" y="3511"/>
                </a:cubicBezTo>
                <a:lnTo>
                  <a:pt x="13021" y="718"/>
                </a:lnTo>
                <a:cubicBezTo>
                  <a:pt x="13006" y="579"/>
                  <a:pt x="12924" y="499"/>
                  <a:pt x="12817" y="499"/>
                </a:cubicBezTo>
                <a:cubicBezTo>
                  <a:pt x="12772" y="499"/>
                  <a:pt x="12723" y="513"/>
                  <a:pt x="12672" y="542"/>
                </a:cubicBezTo>
                <a:lnTo>
                  <a:pt x="9800" y="2201"/>
                </a:lnTo>
                <a:cubicBezTo>
                  <a:pt x="9628" y="2300"/>
                  <a:pt x="9476" y="2538"/>
                  <a:pt x="9458" y="2739"/>
                </a:cubicBezTo>
                <a:lnTo>
                  <a:pt x="9169" y="5935"/>
                </a:lnTo>
                <a:cubicBezTo>
                  <a:pt x="9152" y="6132"/>
                  <a:pt x="9017" y="6396"/>
                  <a:pt x="8873" y="6531"/>
                </a:cubicBezTo>
                <a:cubicBezTo>
                  <a:pt x="8311" y="7045"/>
                  <a:pt x="7779" y="7614"/>
                  <a:pt x="7276" y="8221"/>
                </a:cubicBezTo>
                <a:cubicBezTo>
                  <a:pt x="7181" y="8334"/>
                  <a:pt x="7016" y="8403"/>
                  <a:pt x="6861" y="8403"/>
                </a:cubicBezTo>
                <a:cubicBezTo>
                  <a:pt x="6809" y="8403"/>
                  <a:pt x="6758" y="8396"/>
                  <a:pt x="6711" y="8379"/>
                </a:cubicBezTo>
                <a:lnTo>
                  <a:pt x="4866" y="7734"/>
                </a:lnTo>
                <a:cubicBezTo>
                  <a:pt x="4823" y="7720"/>
                  <a:pt x="4779" y="7713"/>
                  <a:pt x="4734" y="7713"/>
                </a:cubicBezTo>
                <a:cubicBezTo>
                  <a:pt x="4581" y="7713"/>
                  <a:pt x="4426" y="7794"/>
                  <a:pt x="4348" y="7927"/>
                </a:cubicBezTo>
                <a:lnTo>
                  <a:pt x="2235" y="11586"/>
                </a:lnTo>
                <a:cubicBezTo>
                  <a:pt x="2139" y="11759"/>
                  <a:pt x="2180" y="12003"/>
                  <a:pt x="2328" y="12131"/>
                </a:cubicBezTo>
                <a:lnTo>
                  <a:pt x="3807" y="13406"/>
                </a:lnTo>
                <a:cubicBezTo>
                  <a:pt x="3960" y="13534"/>
                  <a:pt x="4022" y="13789"/>
                  <a:pt x="3952" y="13976"/>
                </a:cubicBezTo>
                <a:cubicBezTo>
                  <a:pt x="3677" y="14713"/>
                  <a:pt x="3452" y="15462"/>
                  <a:pt x="3287" y="16203"/>
                </a:cubicBezTo>
                <a:cubicBezTo>
                  <a:pt x="3245" y="16396"/>
                  <a:pt x="3080" y="16644"/>
                  <a:pt x="2921" y="16758"/>
                </a:cubicBezTo>
                <a:lnTo>
                  <a:pt x="294" y="18607"/>
                </a:lnTo>
                <a:cubicBezTo>
                  <a:pt x="132" y="18720"/>
                  <a:pt x="1" y="18975"/>
                  <a:pt x="1" y="19172"/>
                </a:cubicBezTo>
                <a:lnTo>
                  <a:pt x="1" y="22488"/>
                </a:lnTo>
                <a:cubicBezTo>
                  <a:pt x="1" y="22641"/>
                  <a:pt x="86" y="22731"/>
                  <a:pt x="206" y="22731"/>
                </a:cubicBezTo>
                <a:cubicBezTo>
                  <a:pt x="244" y="22731"/>
                  <a:pt x="285" y="22722"/>
                  <a:pt x="328" y="22703"/>
                </a:cubicBezTo>
                <a:lnTo>
                  <a:pt x="2887" y="21548"/>
                </a:lnTo>
                <a:cubicBezTo>
                  <a:pt x="2931" y="21528"/>
                  <a:pt x="2976" y="21518"/>
                  <a:pt x="3020" y="21518"/>
                </a:cubicBezTo>
                <a:cubicBezTo>
                  <a:pt x="3150" y="21518"/>
                  <a:pt x="3267" y="21604"/>
                  <a:pt x="3311" y="21744"/>
                </a:cubicBezTo>
                <a:cubicBezTo>
                  <a:pt x="3459" y="22216"/>
                  <a:pt x="3653" y="22637"/>
                  <a:pt x="3883" y="23013"/>
                </a:cubicBezTo>
                <a:cubicBezTo>
                  <a:pt x="3987" y="23182"/>
                  <a:pt x="4008" y="23454"/>
                  <a:pt x="3921" y="23634"/>
                </a:cubicBezTo>
                <a:lnTo>
                  <a:pt x="2214" y="27071"/>
                </a:lnTo>
                <a:cubicBezTo>
                  <a:pt x="2128" y="27247"/>
                  <a:pt x="2197" y="27471"/>
                  <a:pt x="2367" y="27571"/>
                </a:cubicBezTo>
                <a:lnTo>
                  <a:pt x="4218" y="28640"/>
                </a:lnTo>
                <a:cubicBezTo>
                  <a:pt x="4276" y="28673"/>
                  <a:pt x="4341" y="28688"/>
                  <a:pt x="4405" y="28688"/>
                </a:cubicBezTo>
                <a:cubicBezTo>
                  <a:pt x="4530" y="28688"/>
                  <a:pt x="4654" y="28629"/>
                  <a:pt x="4725" y="28519"/>
                </a:cubicBezTo>
                <a:lnTo>
                  <a:pt x="6852" y="25323"/>
                </a:lnTo>
                <a:cubicBezTo>
                  <a:pt x="6958" y="25163"/>
                  <a:pt x="7201" y="25047"/>
                  <a:pt x="7399" y="25047"/>
                </a:cubicBezTo>
                <a:cubicBezTo>
                  <a:pt x="7401" y="25047"/>
                  <a:pt x="7404" y="25047"/>
                  <a:pt x="7407" y="25047"/>
                </a:cubicBezTo>
                <a:cubicBezTo>
                  <a:pt x="7456" y="25049"/>
                  <a:pt x="7506" y="25050"/>
                  <a:pt x="7556" y="25050"/>
                </a:cubicBezTo>
                <a:cubicBezTo>
                  <a:pt x="7949" y="25050"/>
                  <a:pt x="8362" y="25001"/>
                  <a:pt x="8790" y="24909"/>
                </a:cubicBezTo>
                <a:cubicBezTo>
                  <a:pt x="8817" y="24903"/>
                  <a:pt x="8845" y="24899"/>
                  <a:pt x="8871" y="24899"/>
                </a:cubicBezTo>
                <a:cubicBezTo>
                  <a:pt x="9029" y="24899"/>
                  <a:pt x="9158" y="25010"/>
                  <a:pt x="9173" y="25178"/>
                </a:cubicBezTo>
                <a:lnTo>
                  <a:pt x="9455" y="27971"/>
                </a:lnTo>
                <a:cubicBezTo>
                  <a:pt x="9467" y="28110"/>
                  <a:pt x="9549" y="28190"/>
                  <a:pt x="9656" y="28190"/>
                </a:cubicBezTo>
                <a:cubicBezTo>
                  <a:pt x="9700" y="28190"/>
                  <a:pt x="9750" y="28176"/>
                  <a:pt x="9800" y="28147"/>
                </a:cubicBezTo>
                <a:lnTo>
                  <a:pt x="12672" y="26489"/>
                </a:lnTo>
                <a:cubicBezTo>
                  <a:pt x="12845" y="26389"/>
                  <a:pt x="13000" y="26147"/>
                  <a:pt x="13017" y="25951"/>
                </a:cubicBezTo>
                <a:lnTo>
                  <a:pt x="13303" y="22754"/>
                </a:lnTo>
                <a:cubicBezTo>
                  <a:pt x="13320" y="22558"/>
                  <a:pt x="13459" y="22292"/>
                  <a:pt x="13603" y="22157"/>
                </a:cubicBezTo>
                <a:cubicBezTo>
                  <a:pt x="14162" y="21644"/>
                  <a:pt x="14697" y="21075"/>
                  <a:pt x="15200" y="20468"/>
                </a:cubicBezTo>
                <a:cubicBezTo>
                  <a:pt x="15293" y="20354"/>
                  <a:pt x="15457" y="20285"/>
                  <a:pt x="15612" y="20285"/>
                </a:cubicBezTo>
                <a:cubicBezTo>
                  <a:pt x="15664" y="20285"/>
                  <a:pt x="15715" y="20293"/>
                  <a:pt x="15762" y="20310"/>
                </a:cubicBezTo>
                <a:lnTo>
                  <a:pt x="17606" y="20951"/>
                </a:lnTo>
                <a:cubicBezTo>
                  <a:pt x="17649" y="20966"/>
                  <a:pt x="17693" y="20973"/>
                  <a:pt x="17739" y="20973"/>
                </a:cubicBezTo>
                <a:cubicBezTo>
                  <a:pt x="17892" y="20973"/>
                  <a:pt x="18049" y="20892"/>
                  <a:pt x="18123" y="20761"/>
                </a:cubicBezTo>
                <a:lnTo>
                  <a:pt x="20237" y="17103"/>
                </a:lnTo>
                <a:cubicBezTo>
                  <a:pt x="20337" y="16931"/>
                  <a:pt x="20296" y="16686"/>
                  <a:pt x="20144" y="16558"/>
                </a:cubicBezTo>
                <a:lnTo>
                  <a:pt x="18665" y="15282"/>
                </a:lnTo>
                <a:cubicBezTo>
                  <a:pt x="18516" y="15152"/>
                  <a:pt x="18451" y="14899"/>
                  <a:pt x="18520" y="14713"/>
                </a:cubicBezTo>
                <a:cubicBezTo>
                  <a:pt x="18796" y="13972"/>
                  <a:pt x="19020" y="13228"/>
                  <a:pt x="19186" y="12486"/>
                </a:cubicBezTo>
                <a:cubicBezTo>
                  <a:pt x="19231" y="12293"/>
                  <a:pt x="19393" y="12044"/>
                  <a:pt x="19554" y="11928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471" y="6200"/>
                </a:lnTo>
                <a:cubicBezTo>
                  <a:pt x="22471" y="6048"/>
                  <a:pt x="22388" y="5958"/>
                  <a:pt x="22268" y="5958"/>
                </a:cubicBezTo>
                <a:cubicBezTo>
                  <a:pt x="22230" y="5958"/>
                  <a:pt x="22188" y="5968"/>
                  <a:pt x="22144" y="5987"/>
                </a:cubicBezTo>
                <a:lnTo>
                  <a:pt x="19589" y="7141"/>
                </a:lnTo>
                <a:cubicBezTo>
                  <a:pt x="19544" y="7161"/>
                  <a:pt x="19498" y="7170"/>
                  <a:pt x="19454" y="7170"/>
                </a:cubicBezTo>
                <a:cubicBezTo>
                  <a:pt x="19322" y="7170"/>
                  <a:pt x="19205" y="7084"/>
                  <a:pt x="19161" y="6942"/>
                </a:cubicBezTo>
                <a:cubicBezTo>
                  <a:pt x="19013" y="6473"/>
                  <a:pt x="18820" y="6049"/>
                  <a:pt x="18593" y="5676"/>
                </a:cubicBezTo>
                <a:cubicBezTo>
                  <a:pt x="18489" y="5507"/>
                  <a:pt x="18465" y="5231"/>
                  <a:pt x="18551" y="5056"/>
                </a:cubicBezTo>
                <a:lnTo>
                  <a:pt x="20258" y="1617"/>
                </a:lnTo>
                <a:cubicBezTo>
                  <a:pt x="20344" y="1442"/>
                  <a:pt x="20278" y="1218"/>
                  <a:pt x="20106" y="1118"/>
                </a:cubicBezTo>
                <a:lnTo>
                  <a:pt x="18255" y="49"/>
                </a:lnTo>
                <a:cubicBezTo>
                  <a:pt x="18197" y="16"/>
                  <a:pt x="18133" y="1"/>
                  <a:pt x="1806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6" name="Google Shape;5076;p37"/>
          <p:cNvSpPr/>
          <p:nvPr/>
        </p:nvSpPr>
        <p:spPr>
          <a:xfrm>
            <a:off x="2805785" y="2074983"/>
            <a:ext cx="208954" cy="269493"/>
          </a:xfrm>
          <a:custGeom>
            <a:avLst/>
            <a:gdLst/>
            <a:ahLst/>
            <a:cxnLst/>
            <a:rect l="l" t="t" r="r" b="b"/>
            <a:pathLst>
              <a:path w="6634" h="8556" extrusionOk="0">
                <a:moveTo>
                  <a:pt x="4537" y="1"/>
                </a:moveTo>
                <a:cubicBezTo>
                  <a:pt x="4115" y="1"/>
                  <a:pt x="3640" y="137"/>
                  <a:pt x="3137" y="428"/>
                </a:cubicBezTo>
                <a:cubicBezTo>
                  <a:pt x="1407" y="1429"/>
                  <a:pt x="0" y="3859"/>
                  <a:pt x="0" y="5859"/>
                </a:cubicBezTo>
                <a:cubicBezTo>
                  <a:pt x="0" y="6859"/>
                  <a:pt x="352" y="7559"/>
                  <a:pt x="917" y="7890"/>
                </a:cubicBezTo>
                <a:lnTo>
                  <a:pt x="920" y="7890"/>
                </a:lnTo>
                <a:lnTo>
                  <a:pt x="2082" y="8555"/>
                </a:lnTo>
                <a:lnTo>
                  <a:pt x="2358" y="8090"/>
                </a:lnTo>
                <a:cubicBezTo>
                  <a:pt x="2644" y="8024"/>
                  <a:pt x="2944" y="7921"/>
                  <a:pt x="3258" y="7738"/>
                </a:cubicBezTo>
                <a:cubicBezTo>
                  <a:pt x="4989" y="6738"/>
                  <a:pt x="6396" y="4308"/>
                  <a:pt x="6396" y="2307"/>
                </a:cubicBezTo>
                <a:cubicBezTo>
                  <a:pt x="6396" y="2011"/>
                  <a:pt x="6355" y="1749"/>
                  <a:pt x="6296" y="1504"/>
                </a:cubicBezTo>
                <a:lnTo>
                  <a:pt x="6633" y="945"/>
                </a:lnTo>
                <a:lnTo>
                  <a:pt x="5358" y="208"/>
                </a:lnTo>
                <a:lnTo>
                  <a:pt x="5354" y="208"/>
                </a:lnTo>
                <a:lnTo>
                  <a:pt x="5344" y="201"/>
                </a:lnTo>
                <a:lnTo>
                  <a:pt x="5341" y="201"/>
                </a:lnTo>
                <a:cubicBezTo>
                  <a:pt x="5106" y="69"/>
                  <a:pt x="4835" y="1"/>
                  <a:pt x="453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7" name="Google Shape;5077;p37"/>
          <p:cNvSpPr/>
          <p:nvPr/>
        </p:nvSpPr>
        <p:spPr>
          <a:xfrm>
            <a:off x="2834637" y="2323465"/>
            <a:ext cx="53672" cy="21009"/>
          </a:xfrm>
          <a:custGeom>
            <a:avLst/>
            <a:gdLst/>
            <a:ahLst/>
            <a:cxnLst/>
            <a:rect l="l" t="t" r="r" b="b"/>
            <a:pathLst>
              <a:path w="1704" h="667" extrusionOk="0">
                <a:moveTo>
                  <a:pt x="1704" y="132"/>
                </a:moveTo>
                <a:cubicBezTo>
                  <a:pt x="1615" y="160"/>
                  <a:pt x="1529" y="181"/>
                  <a:pt x="1442" y="201"/>
                </a:cubicBezTo>
                <a:lnTo>
                  <a:pt x="1166" y="666"/>
                </a:lnTo>
                <a:lnTo>
                  <a:pt x="1166" y="666"/>
                </a:lnTo>
                <a:lnTo>
                  <a:pt x="1442" y="201"/>
                </a:lnTo>
                <a:cubicBezTo>
                  <a:pt x="1529" y="181"/>
                  <a:pt x="1615" y="160"/>
                  <a:pt x="1704" y="132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8" name="Google Shape;5078;p37"/>
          <p:cNvSpPr/>
          <p:nvPr/>
        </p:nvSpPr>
        <p:spPr>
          <a:xfrm>
            <a:off x="2805785" y="2155679"/>
            <a:ext cx="176166" cy="188796"/>
          </a:xfrm>
          <a:custGeom>
            <a:avLst/>
            <a:gdLst/>
            <a:ahLst/>
            <a:cxnLst/>
            <a:rect l="l" t="t" r="r" b="b"/>
            <a:pathLst>
              <a:path w="5593" h="5994" extrusionOk="0">
                <a:moveTo>
                  <a:pt x="1044" y="0"/>
                </a:moveTo>
                <a:cubicBezTo>
                  <a:pt x="403" y="1031"/>
                  <a:pt x="0" y="2228"/>
                  <a:pt x="0" y="3297"/>
                </a:cubicBezTo>
                <a:cubicBezTo>
                  <a:pt x="0" y="4297"/>
                  <a:pt x="352" y="4997"/>
                  <a:pt x="917" y="5328"/>
                </a:cubicBezTo>
                <a:lnTo>
                  <a:pt x="920" y="5328"/>
                </a:lnTo>
                <a:lnTo>
                  <a:pt x="2082" y="5993"/>
                </a:lnTo>
                <a:lnTo>
                  <a:pt x="2358" y="5528"/>
                </a:lnTo>
                <a:cubicBezTo>
                  <a:pt x="2445" y="5508"/>
                  <a:pt x="2531" y="5487"/>
                  <a:pt x="2620" y="5459"/>
                </a:cubicBezTo>
                <a:cubicBezTo>
                  <a:pt x="2827" y="5393"/>
                  <a:pt x="3037" y="5304"/>
                  <a:pt x="3258" y="5176"/>
                </a:cubicBezTo>
                <a:cubicBezTo>
                  <a:pt x="4186" y="4642"/>
                  <a:pt x="5020" y="3697"/>
                  <a:pt x="5592" y="2624"/>
                </a:cubicBezTo>
                <a:lnTo>
                  <a:pt x="10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37"/>
          <p:cNvSpPr/>
          <p:nvPr/>
        </p:nvSpPr>
        <p:spPr>
          <a:xfrm>
            <a:off x="2906765" y="2076621"/>
            <a:ext cx="27277" cy="10552"/>
          </a:xfrm>
          <a:custGeom>
            <a:avLst/>
            <a:gdLst/>
            <a:ahLst/>
            <a:cxnLst/>
            <a:rect l="l" t="t" r="r" b="b"/>
            <a:pathLst>
              <a:path w="866" h="335" extrusionOk="0">
                <a:moveTo>
                  <a:pt x="862" y="0"/>
                </a:moveTo>
                <a:cubicBezTo>
                  <a:pt x="587" y="59"/>
                  <a:pt x="300" y="169"/>
                  <a:pt x="1" y="335"/>
                </a:cubicBezTo>
                <a:cubicBezTo>
                  <a:pt x="300" y="169"/>
                  <a:pt x="587" y="59"/>
                  <a:pt x="862" y="0"/>
                </a:cubicBezTo>
                <a:close/>
                <a:moveTo>
                  <a:pt x="865" y="0"/>
                </a:moveTo>
                <a:lnTo>
                  <a:pt x="8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37"/>
          <p:cNvSpPr/>
          <p:nvPr/>
        </p:nvSpPr>
        <p:spPr>
          <a:xfrm>
            <a:off x="2973981" y="2081283"/>
            <a:ext cx="40758" cy="31403"/>
          </a:xfrm>
          <a:custGeom>
            <a:avLst/>
            <a:gdLst/>
            <a:ahLst/>
            <a:cxnLst/>
            <a:rect l="l" t="t" r="r" b="b"/>
            <a:pathLst>
              <a:path w="1294" h="997" extrusionOk="0">
                <a:moveTo>
                  <a:pt x="18" y="8"/>
                </a:moveTo>
                <a:lnTo>
                  <a:pt x="14" y="8"/>
                </a:lnTo>
                <a:lnTo>
                  <a:pt x="18" y="8"/>
                </a:lnTo>
                <a:lnTo>
                  <a:pt x="1293" y="745"/>
                </a:lnTo>
                <a:lnTo>
                  <a:pt x="1142" y="997"/>
                </a:lnTo>
                <a:lnTo>
                  <a:pt x="1293" y="745"/>
                </a:lnTo>
                <a:lnTo>
                  <a:pt x="18" y="8"/>
                </a:lnTo>
                <a:close/>
                <a:moveTo>
                  <a:pt x="4" y="1"/>
                </a:moveTo>
                <a:lnTo>
                  <a:pt x="1" y="1"/>
                </a:lnTo>
                <a:lnTo>
                  <a:pt x="1" y="1"/>
                </a:lnTo>
                <a:lnTo>
                  <a:pt x="4" y="1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1" name="Google Shape;5081;p37"/>
          <p:cNvSpPr/>
          <p:nvPr/>
        </p:nvSpPr>
        <p:spPr>
          <a:xfrm>
            <a:off x="2848117" y="2088559"/>
            <a:ext cx="56192" cy="53042"/>
          </a:xfrm>
          <a:custGeom>
            <a:avLst/>
            <a:gdLst/>
            <a:ahLst/>
            <a:cxnLst/>
            <a:rect l="l" t="t" r="r" b="b"/>
            <a:pathLst>
              <a:path w="1784" h="1684" extrusionOk="0">
                <a:moveTo>
                  <a:pt x="1783" y="0"/>
                </a:moveTo>
                <a:cubicBezTo>
                  <a:pt x="1121" y="387"/>
                  <a:pt x="504" y="984"/>
                  <a:pt x="1" y="1684"/>
                </a:cubicBezTo>
                <a:cubicBezTo>
                  <a:pt x="504" y="984"/>
                  <a:pt x="1121" y="387"/>
                  <a:pt x="1783" y="0"/>
                </a:cubicBezTo>
                <a:close/>
                <a:moveTo>
                  <a:pt x="1783" y="0"/>
                </a:moveTo>
                <a:lnTo>
                  <a:pt x="17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2" name="Google Shape;5082;p37"/>
          <p:cNvSpPr/>
          <p:nvPr/>
        </p:nvSpPr>
        <p:spPr>
          <a:xfrm>
            <a:off x="2990580" y="2147710"/>
            <a:ext cx="16662" cy="72948"/>
          </a:xfrm>
          <a:custGeom>
            <a:avLst/>
            <a:gdLst/>
            <a:ahLst/>
            <a:cxnLst/>
            <a:rect l="l" t="t" r="r" b="b"/>
            <a:pathLst>
              <a:path w="529" h="2316" extrusionOk="0">
                <a:moveTo>
                  <a:pt x="529" y="1"/>
                </a:moveTo>
                <a:lnTo>
                  <a:pt x="529" y="1"/>
                </a:lnTo>
                <a:cubicBezTo>
                  <a:pt x="529" y="745"/>
                  <a:pt x="332" y="1548"/>
                  <a:pt x="1" y="2316"/>
                </a:cubicBezTo>
                <a:cubicBezTo>
                  <a:pt x="335" y="1548"/>
                  <a:pt x="529" y="745"/>
                  <a:pt x="529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3" name="Google Shape;5083;p37"/>
          <p:cNvSpPr/>
          <p:nvPr/>
        </p:nvSpPr>
        <p:spPr>
          <a:xfrm>
            <a:off x="2838668" y="2075015"/>
            <a:ext cx="176071" cy="163346"/>
          </a:xfrm>
          <a:custGeom>
            <a:avLst/>
            <a:gdLst/>
            <a:ahLst/>
            <a:cxnLst/>
            <a:rect l="l" t="t" r="r" b="b"/>
            <a:pathLst>
              <a:path w="5590" h="5186" extrusionOk="0">
                <a:moveTo>
                  <a:pt x="3490" y="0"/>
                </a:moveTo>
                <a:cubicBezTo>
                  <a:pt x="3342" y="0"/>
                  <a:pt x="3186" y="17"/>
                  <a:pt x="3027" y="51"/>
                </a:cubicBezTo>
                <a:lnTo>
                  <a:pt x="3024" y="51"/>
                </a:lnTo>
                <a:cubicBezTo>
                  <a:pt x="2749" y="110"/>
                  <a:pt x="2462" y="220"/>
                  <a:pt x="2163" y="386"/>
                </a:cubicBezTo>
                <a:cubicBezTo>
                  <a:pt x="2138" y="400"/>
                  <a:pt x="2117" y="414"/>
                  <a:pt x="2093" y="427"/>
                </a:cubicBezTo>
                <a:cubicBezTo>
                  <a:pt x="2090" y="427"/>
                  <a:pt x="2087" y="430"/>
                  <a:pt x="2083" y="430"/>
                </a:cubicBezTo>
                <a:cubicBezTo>
                  <a:pt x="1421" y="817"/>
                  <a:pt x="804" y="1414"/>
                  <a:pt x="301" y="2114"/>
                </a:cubicBezTo>
                <a:cubicBezTo>
                  <a:pt x="193" y="2258"/>
                  <a:pt x="94" y="2407"/>
                  <a:pt x="0" y="2561"/>
                </a:cubicBezTo>
                <a:lnTo>
                  <a:pt x="4548" y="5185"/>
                </a:lnTo>
                <a:cubicBezTo>
                  <a:pt x="4649" y="5003"/>
                  <a:pt x="4741" y="4813"/>
                  <a:pt x="4824" y="4624"/>
                </a:cubicBezTo>
                <a:cubicBezTo>
                  <a:pt x="5155" y="3855"/>
                  <a:pt x="5352" y="3051"/>
                  <a:pt x="5352" y="2306"/>
                </a:cubicBezTo>
                <a:cubicBezTo>
                  <a:pt x="5352" y="2023"/>
                  <a:pt x="5317" y="1775"/>
                  <a:pt x="5262" y="1544"/>
                </a:cubicBezTo>
                <a:cubicBezTo>
                  <a:pt x="5258" y="1531"/>
                  <a:pt x="5255" y="1517"/>
                  <a:pt x="5252" y="1503"/>
                </a:cubicBezTo>
                <a:lnTo>
                  <a:pt x="5438" y="1196"/>
                </a:lnTo>
                <a:lnTo>
                  <a:pt x="5589" y="944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297" y="200"/>
                </a:lnTo>
                <a:lnTo>
                  <a:pt x="4297" y="203"/>
                </a:lnTo>
                <a:cubicBezTo>
                  <a:pt x="4062" y="69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4" name="Google Shape;5084;p37"/>
          <p:cNvSpPr/>
          <p:nvPr/>
        </p:nvSpPr>
        <p:spPr>
          <a:xfrm>
            <a:off x="2843991" y="2096811"/>
            <a:ext cx="197710" cy="255161"/>
          </a:xfrm>
          <a:custGeom>
            <a:avLst/>
            <a:gdLst/>
            <a:ahLst/>
            <a:cxnLst/>
            <a:rect l="l" t="t" r="r" b="b"/>
            <a:pathLst>
              <a:path w="6277" h="8101" extrusionOk="0">
                <a:moveTo>
                  <a:pt x="4539" y="0"/>
                </a:moveTo>
                <a:cubicBezTo>
                  <a:pt x="4117" y="0"/>
                  <a:pt x="3641" y="138"/>
                  <a:pt x="3138" y="429"/>
                </a:cubicBezTo>
                <a:cubicBezTo>
                  <a:pt x="1404" y="1428"/>
                  <a:pt x="0" y="3863"/>
                  <a:pt x="0" y="5862"/>
                </a:cubicBezTo>
                <a:cubicBezTo>
                  <a:pt x="0" y="7281"/>
                  <a:pt x="706" y="8101"/>
                  <a:pt x="1736" y="8101"/>
                </a:cubicBezTo>
                <a:cubicBezTo>
                  <a:pt x="2158" y="8101"/>
                  <a:pt x="2634" y="7963"/>
                  <a:pt x="3138" y="7673"/>
                </a:cubicBezTo>
                <a:cubicBezTo>
                  <a:pt x="4869" y="6673"/>
                  <a:pt x="6276" y="4242"/>
                  <a:pt x="6276" y="2242"/>
                </a:cubicBezTo>
                <a:cubicBezTo>
                  <a:pt x="6276" y="821"/>
                  <a:pt x="5568" y="0"/>
                  <a:pt x="45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5" name="Google Shape;5085;p37"/>
          <p:cNvSpPr/>
          <p:nvPr/>
        </p:nvSpPr>
        <p:spPr>
          <a:xfrm>
            <a:off x="2913159" y="2155301"/>
            <a:ext cx="58365" cy="125203"/>
          </a:xfrm>
          <a:custGeom>
            <a:avLst/>
            <a:gdLst/>
            <a:ahLst/>
            <a:cxnLst/>
            <a:rect l="l" t="t" r="r" b="b"/>
            <a:pathLst>
              <a:path w="1853" h="3975" extrusionOk="0">
                <a:moveTo>
                  <a:pt x="1690" y="1"/>
                </a:moveTo>
                <a:cubicBezTo>
                  <a:pt x="1681" y="1"/>
                  <a:pt x="1672" y="3"/>
                  <a:pt x="1663" y="9"/>
                </a:cubicBezTo>
                <a:lnTo>
                  <a:pt x="177" y="868"/>
                </a:lnTo>
                <a:cubicBezTo>
                  <a:pt x="156" y="878"/>
                  <a:pt x="135" y="902"/>
                  <a:pt x="118" y="940"/>
                </a:cubicBezTo>
                <a:cubicBezTo>
                  <a:pt x="101" y="975"/>
                  <a:pt x="94" y="1009"/>
                  <a:pt x="94" y="1043"/>
                </a:cubicBezTo>
                <a:lnTo>
                  <a:pt x="94" y="1551"/>
                </a:lnTo>
                <a:cubicBezTo>
                  <a:pt x="94" y="1585"/>
                  <a:pt x="101" y="1613"/>
                  <a:pt x="118" y="1626"/>
                </a:cubicBezTo>
                <a:cubicBezTo>
                  <a:pt x="127" y="1635"/>
                  <a:pt x="137" y="1640"/>
                  <a:pt x="148" y="1640"/>
                </a:cubicBezTo>
                <a:cubicBezTo>
                  <a:pt x="157" y="1640"/>
                  <a:pt x="167" y="1636"/>
                  <a:pt x="177" y="1630"/>
                </a:cubicBezTo>
                <a:lnTo>
                  <a:pt x="987" y="1164"/>
                </a:lnTo>
                <a:lnTo>
                  <a:pt x="987" y="1164"/>
                </a:lnTo>
                <a:lnTo>
                  <a:pt x="659" y="1864"/>
                </a:lnTo>
                <a:cubicBezTo>
                  <a:pt x="646" y="1895"/>
                  <a:pt x="629" y="1930"/>
                  <a:pt x="614" y="1968"/>
                </a:cubicBezTo>
                <a:cubicBezTo>
                  <a:pt x="600" y="2003"/>
                  <a:pt x="594" y="2040"/>
                  <a:pt x="594" y="2075"/>
                </a:cubicBezTo>
                <a:lnTo>
                  <a:pt x="594" y="2485"/>
                </a:lnTo>
                <a:cubicBezTo>
                  <a:pt x="594" y="2520"/>
                  <a:pt x="600" y="2547"/>
                  <a:pt x="618" y="2561"/>
                </a:cubicBezTo>
                <a:cubicBezTo>
                  <a:pt x="628" y="2571"/>
                  <a:pt x="639" y="2576"/>
                  <a:pt x="651" y="2576"/>
                </a:cubicBezTo>
                <a:cubicBezTo>
                  <a:pt x="659" y="2576"/>
                  <a:pt x="668" y="2574"/>
                  <a:pt x="677" y="2568"/>
                </a:cubicBezTo>
                <a:lnTo>
                  <a:pt x="936" y="2420"/>
                </a:lnTo>
                <a:cubicBezTo>
                  <a:pt x="1019" y="2370"/>
                  <a:pt x="1091" y="2348"/>
                  <a:pt x="1148" y="2348"/>
                </a:cubicBezTo>
                <a:cubicBezTo>
                  <a:pt x="1159" y="2348"/>
                  <a:pt x="1170" y="2349"/>
                  <a:pt x="1180" y="2350"/>
                </a:cubicBezTo>
                <a:cubicBezTo>
                  <a:pt x="1246" y="2364"/>
                  <a:pt x="1280" y="2426"/>
                  <a:pt x="1280" y="2540"/>
                </a:cubicBezTo>
                <a:cubicBezTo>
                  <a:pt x="1280" y="2650"/>
                  <a:pt x="1246" y="2751"/>
                  <a:pt x="1180" y="2840"/>
                </a:cubicBezTo>
                <a:cubicBezTo>
                  <a:pt x="1118" y="2929"/>
                  <a:pt x="1035" y="3002"/>
                  <a:pt x="936" y="3058"/>
                </a:cubicBezTo>
                <a:cubicBezTo>
                  <a:pt x="858" y="3102"/>
                  <a:pt x="796" y="3123"/>
                  <a:pt x="754" y="3123"/>
                </a:cubicBezTo>
                <a:cubicBezTo>
                  <a:pt x="751" y="3123"/>
                  <a:pt x="748" y="3123"/>
                  <a:pt x="745" y="3123"/>
                </a:cubicBezTo>
                <a:cubicBezTo>
                  <a:pt x="701" y="3120"/>
                  <a:pt x="662" y="3106"/>
                  <a:pt x="635" y="3088"/>
                </a:cubicBezTo>
                <a:cubicBezTo>
                  <a:pt x="608" y="3068"/>
                  <a:pt x="584" y="3050"/>
                  <a:pt x="559" y="3033"/>
                </a:cubicBezTo>
                <a:cubicBezTo>
                  <a:pt x="549" y="3026"/>
                  <a:pt x="539" y="3023"/>
                  <a:pt x="527" y="3023"/>
                </a:cubicBezTo>
                <a:cubicBezTo>
                  <a:pt x="508" y="3023"/>
                  <a:pt x="487" y="3030"/>
                  <a:pt x="460" y="3047"/>
                </a:cubicBezTo>
                <a:lnTo>
                  <a:pt x="70" y="3271"/>
                </a:lnTo>
                <a:cubicBezTo>
                  <a:pt x="49" y="3281"/>
                  <a:pt x="35" y="3302"/>
                  <a:pt x="21" y="3330"/>
                </a:cubicBezTo>
                <a:cubicBezTo>
                  <a:pt x="8" y="3357"/>
                  <a:pt x="0" y="3389"/>
                  <a:pt x="0" y="3416"/>
                </a:cubicBezTo>
                <a:cubicBezTo>
                  <a:pt x="0" y="3533"/>
                  <a:pt x="25" y="3637"/>
                  <a:pt x="67" y="3723"/>
                </a:cubicBezTo>
                <a:cubicBezTo>
                  <a:pt x="111" y="3812"/>
                  <a:pt x="170" y="3878"/>
                  <a:pt x="249" y="3922"/>
                </a:cubicBezTo>
                <a:cubicBezTo>
                  <a:pt x="312" y="3959"/>
                  <a:pt x="386" y="3974"/>
                  <a:pt x="470" y="3974"/>
                </a:cubicBezTo>
                <a:cubicBezTo>
                  <a:pt x="492" y="3974"/>
                  <a:pt x="515" y="3973"/>
                  <a:pt x="538" y="3971"/>
                </a:cubicBezTo>
                <a:cubicBezTo>
                  <a:pt x="653" y="3957"/>
                  <a:pt x="787" y="3909"/>
                  <a:pt x="936" y="3823"/>
                </a:cubicBezTo>
                <a:cubicBezTo>
                  <a:pt x="1225" y="3658"/>
                  <a:pt x="1449" y="3433"/>
                  <a:pt x="1611" y="3161"/>
                </a:cubicBezTo>
                <a:cubicBezTo>
                  <a:pt x="1773" y="2885"/>
                  <a:pt x="1852" y="2568"/>
                  <a:pt x="1852" y="2209"/>
                </a:cubicBezTo>
                <a:cubicBezTo>
                  <a:pt x="1852" y="1957"/>
                  <a:pt x="1804" y="1788"/>
                  <a:pt x="1701" y="1696"/>
                </a:cubicBezTo>
                <a:cubicBezTo>
                  <a:pt x="1624" y="1624"/>
                  <a:pt x="1529" y="1589"/>
                  <a:pt x="1416" y="1589"/>
                </a:cubicBezTo>
                <a:cubicBezTo>
                  <a:pt x="1382" y="1589"/>
                  <a:pt x="1346" y="1592"/>
                  <a:pt x="1308" y="1599"/>
                </a:cubicBezTo>
                <a:lnTo>
                  <a:pt x="1684" y="798"/>
                </a:lnTo>
                <a:cubicBezTo>
                  <a:pt x="1697" y="774"/>
                  <a:pt x="1708" y="744"/>
                  <a:pt x="1725" y="706"/>
                </a:cubicBezTo>
                <a:cubicBezTo>
                  <a:pt x="1738" y="668"/>
                  <a:pt x="1746" y="633"/>
                  <a:pt x="1746" y="596"/>
                </a:cubicBezTo>
                <a:lnTo>
                  <a:pt x="1746" y="92"/>
                </a:lnTo>
                <a:cubicBezTo>
                  <a:pt x="1746" y="54"/>
                  <a:pt x="1738" y="30"/>
                  <a:pt x="1722" y="12"/>
                </a:cubicBezTo>
                <a:cubicBezTo>
                  <a:pt x="1712" y="5"/>
                  <a:pt x="1701" y="1"/>
                  <a:pt x="169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6" name="Google Shape;5086;p37"/>
          <p:cNvSpPr/>
          <p:nvPr/>
        </p:nvSpPr>
        <p:spPr>
          <a:xfrm>
            <a:off x="1817935" y="1556350"/>
            <a:ext cx="1387181" cy="1555662"/>
          </a:xfrm>
          <a:custGeom>
            <a:avLst/>
            <a:gdLst/>
            <a:ahLst/>
            <a:cxnLst/>
            <a:rect l="l" t="t" r="r" b="b"/>
            <a:pathLst>
              <a:path w="44041" h="49390" extrusionOk="0">
                <a:moveTo>
                  <a:pt x="34169" y="0"/>
                </a:moveTo>
                <a:cubicBezTo>
                  <a:pt x="32539" y="0"/>
                  <a:pt x="30698" y="532"/>
                  <a:pt x="28752" y="1654"/>
                </a:cubicBezTo>
                <a:cubicBezTo>
                  <a:pt x="22049" y="5519"/>
                  <a:pt x="16619" y="14932"/>
                  <a:pt x="16619" y="22674"/>
                </a:cubicBezTo>
                <a:cubicBezTo>
                  <a:pt x="16619" y="30418"/>
                  <a:pt x="11181" y="39834"/>
                  <a:pt x="4482" y="43703"/>
                </a:cubicBezTo>
                <a:cubicBezTo>
                  <a:pt x="2896" y="44616"/>
                  <a:pt x="1386" y="45141"/>
                  <a:pt x="0" y="45302"/>
                </a:cubicBezTo>
                <a:cubicBezTo>
                  <a:pt x="586" y="46720"/>
                  <a:pt x="1469" y="47796"/>
                  <a:pt x="2582" y="48485"/>
                </a:cubicBezTo>
                <a:lnTo>
                  <a:pt x="2699" y="48558"/>
                </a:lnTo>
                <a:cubicBezTo>
                  <a:pt x="3628" y="49105"/>
                  <a:pt x="4709" y="49390"/>
                  <a:pt x="5902" y="49390"/>
                </a:cubicBezTo>
                <a:cubicBezTo>
                  <a:pt x="7534" y="49390"/>
                  <a:pt x="9375" y="48857"/>
                  <a:pt x="11323" y="47734"/>
                </a:cubicBezTo>
                <a:cubicBezTo>
                  <a:pt x="18023" y="43865"/>
                  <a:pt x="23456" y="34448"/>
                  <a:pt x="23456" y="26704"/>
                </a:cubicBezTo>
                <a:cubicBezTo>
                  <a:pt x="23456" y="18963"/>
                  <a:pt x="28890" y="9550"/>
                  <a:pt x="35593" y="5684"/>
                </a:cubicBezTo>
                <a:cubicBezTo>
                  <a:pt x="37180" y="4771"/>
                  <a:pt x="38690" y="4247"/>
                  <a:pt x="40076" y="4085"/>
                </a:cubicBezTo>
                <a:cubicBezTo>
                  <a:pt x="40392" y="4048"/>
                  <a:pt x="40701" y="4030"/>
                  <a:pt x="41004" y="4030"/>
                </a:cubicBezTo>
                <a:cubicBezTo>
                  <a:pt x="42126" y="4030"/>
                  <a:pt x="43150" y="4280"/>
                  <a:pt x="44041" y="4761"/>
                </a:cubicBezTo>
                <a:lnTo>
                  <a:pt x="37507" y="910"/>
                </a:lnTo>
                <a:lnTo>
                  <a:pt x="37390" y="843"/>
                </a:lnTo>
                <a:cubicBezTo>
                  <a:pt x="36458" y="289"/>
                  <a:pt x="35371" y="0"/>
                  <a:pt x="341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7" name="Google Shape;5087;p37"/>
          <p:cNvSpPr/>
          <p:nvPr/>
        </p:nvSpPr>
        <p:spPr>
          <a:xfrm>
            <a:off x="1672386" y="2041344"/>
            <a:ext cx="841267" cy="1006786"/>
          </a:xfrm>
          <a:custGeom>
            <a:avLst/>
            <a:gdLst/>
            <a:ahLst/>
            <a:cxnLst/>
            <a:rect l="l" t="t" r="r" b="b"/>
            <a:pathLst>
              <a:path w="26709" h="31964" extrusionOk="0">
                <a:moveTo>
                  <a:pt x="15482" y="9857"/>
                </a:moveTo>
                <a:cubicBezTo>
                  <a:pt x="15737" y="10423"/>
                  <a:pt x="15858" y="11095"/>
                  <a:pt x="15850" y="11827"/>
                </a:cubicBezTo>
                <a:cubicBezTo>
                  <a:pt x="16054" y="11709"/>
                  <a:pt x="16261" y="11603"/>
                  <a:pt x="16461" y="11517"/>
                </a:cubicBezTo>
                <a:cubicBezTo>
                  <a:pt x="16482" y="11724"/>
                  <a:pt x="16488" y="11944"/>
                  <a:pt x="16488" y="12175"/>
                </a:cubicBezTo>
                <a:cubicBezTo>
                  <a:pt x="16488" y="15274"/>
                  <a:pt x="14316" y="19036"/>
                  <a:pt x="11634" y="20585"/>
                </a:cubicBezTo>
                <a:cubicBezTo>
                  <a:pt x="11441" y="20698"/>
                  <a:pt x="11244" y="20798"/>
                  <a:pt x="11062" y="20884"/>
                </a:cubicBezTo>
                <a:cubicBezTo>
                  <a:pt x="11034" y="20657"/>
                  <a:pt x="11020" y="20422"/>
                  <a:pt x="11024" y="20181"/>
                </a:cubicBezTo>
                <a:lnTo>
                  <a:pt x="11024" y="20181"/>
                </a:lnTo>
                <a:cubicBezTo>
                  <a:pt x="10255" y="20630"/>
                  <a:pt x="9501" y="20857"/>
                  <a:pt x="8824" y="20857"/>
                </a:cubicBezTo>
                <a:cubicBezTo>
                  <a:pt x="7815" y="20857"/>
                  <a:pt x="6977" y="20353"/>
                  <a:pt x="6510" y="19326"/>
                </a:cubicBezTo>
                <a:lnTo>
                  <a:pt x="15482" y="9857"/>
                </a:lnTo>
                <a:close/>
                <a:moveTo>
                  <a:pt x="16551" y="1"/>
                </a:moveTo>
                <a:cubicBezTo>
                  <a:pt x="16535" y="1"/>
                  <a:pt x="16519" y="2"/>
                  <a:pt x="16503" y="3"/>
                </a:cubicBezTo>
                <a:lnTo>
                  <a:pt x="14089" y="242"/>
                </a:lnTo>
                <a:cubicBezTo>
                  <a:pt x="13861" y="266"/>
                  <a:pt x="13627" y="431"/>
                  <a:pt x="13558" y="610"/>
                </a:cubicBezTo>
                <a:lnTo>
                  <a:pt x="12251" y="4124"/>
                </a:lnTo>
                <a:cubicBezTo>
                  <a:pt x="12179" y="4306"/>
                  <a:pt x="11945" y="4527"/>
                  <a:pt x="11720" y="4634"/>
                </a:cubicBezTo>
                <a:cubicBezTo>
                  <a:pt x="11465" y="4755"/>
                  <a:pt x="11210" y="4889"/>
                  <a:pt x="10952" y="5037"/>
                </a:cubicBezTo>
                <a:lnTo>
                  <a:pt x="8417" y="3572"/>
                </a:lnTo>
                <a:cubicBezTo>
                  <a:pt x="8385" y="3551"/>
                  <a:pt x="8348" y="3540"/>
                  <a:pt x="8307" y="3540"/>
                </a:cubicBezTo>
                <a:cubicBezTo>
                  <a:pt x="8218" y="3540"/>
                  <a:pt x="8114" y="3591"/>
                  <a:pt x="8024" y="3686"/>
                </a:cubicBezTo>
                <a:lnTo>
                  <a:pt x="5372" y="6489"/>
                </a:lnTo>
                <a:cubicBezTo>
                  <a:pt x="5210" y="6655"/>
                  <a:pt x="5121" y="6916"/>
                  <a:pt x="5166" y="7072"/>
                </a:cubicBezTo>
                <a:lnTo>
                  <a:pt x="5904" y="9572"/>
                </a:lnTo>
                <a:cubicBezTo>
                  <a:pt x="5948" y="9727"/>
                  <a:pt x="5886" y="9996"/>
                  <a:pt x="5769" y="10172"/>
                </a:cubicBezTo>
                <a:cubicBezTo>
                  <a:pt x="5317" y="10858"/>
                  <a:pt x="4906" y="11571"/>
                  <a:pt x="4548" y="12292"/>
                </a:cubicBezTo>
                <a:cubicBezTo>
                  <a:pt x="4459" y="12475"/>
                  <a:pt x="4203" y="12664"/>
                  <a:pt x="3972" y="12720"/>
                </a:cubicBezTo>
                <a:lnTo>
                  <a:pt x="1700" y="13268"/>
                </a:lnTo>
                <a:cubicBezTo>
                  <a:pt x="1472" y="13323"/>
                  <a:pt x="1241" y="13516"/>
                  <a:pt x="1187" y="13696"/>
                </a:cubicBezTo>
                <a:lnTo>
                  <a:pt x="45" y="17543"/>
                </a:lnTo>
                <a:cubicBezTo>
                  <a:pt x="11" y="17654"/>
                  <a:pt x="49" y="17760"/>
                  <a:pt x="132" y="17822"/>
                </a:cubicBezTo>
                <a:cubicBezTo>
                  <a:pt x="183" y="17860"/>
                  <a:pt x="2704" y="19312"/>
                  <a:pt x="2704" y="19312"/>
                </a:cubicBezTo>
                <a:cubicBezTo>
                  <a:pt x="2700" y="19664"/>
                  <a:pt x="2714" y="20009"/>
                  <a:pt x="2745" y="20343"/>
                </a:cubicBezTo>
                <a:cubicBezTo>
                  <a:pt x="2762" y="20509"/>
                  <a:pt x="2666" y="20781"/>
                  <a:pt x="2521" y="20957"/>
                </a:cubicBezTo>
                <a:lnTo>
                  <a:pt x="207" y="23757"/>
                </a:lnTo>
                <a:cubicBezTo>
                  <a:pt x="66" y="23933"/>
                  <a:pt x="0" y="24188"/>
                  <a:pt x="66" y="24333"/>
                </a:cubicBezTo>
                <a:lnTo>
                  <a:pt x="1166" y="26764"/>
                </a:lnTo>
                <a:cubicBezTo>
                  <a:pt x="1183" y="26798"/>
                  <a:pt x="1207" y="26826"/>
                  <a:pt x="1235" y="26842"/>
                </a:cubicBezTo>
                <a:cubicBezTo>
                  <a:pt x="1324" y="26895"/>
                  <a:pt x="5941" y="29567"/>
                  <a:pt x="6114" y="29667"/>
                </a:cubicBezTo>
                <a:lnTo>
                  <a:pt x="6117" y="29667"/>
                </a:lnTo>
                <a:lnTo>
                  <a:pt x="6117" y="29670"/>
                </a:lnTo>
                <a:lnTo>
                  <a:pt x="6124" y="29670"/>
                </a:lnTo>
                <a:cubicBezTo>
                  <a:pt x="6127" y="29667"/>
                  <a:pt x="6135" y="29656"/>
                  <a:pt x="6138" y="29649"/>
                </a:cubicBezTo>
                <a:cubicBezTo>
                  <a:pt x="6162" y="29663"/>
                  <a:pt x="6186" y="29673"/>
                  <a:pt x="6210" y="29691"/>
                </a:cubicBezTo>
                <a:lnTo>
                  <a:pt x="6214" y="29691"/>
                </a:lnTo>
                <a:cubicBezTo>
                  <a:pt x="7593" y="30491"/>
                  <a:pt x="9983" y="31874"/>
                  <a:pt x="10134" y="31960"/>
                </a:cubicBezTo>
                <a:cubicBezTo>
                  <a:pt x="10137" y="31963"/>
                  <a:pt x="10137" y="31963"/>
                  <a:pt x="10141" y="31963"/>
                </a:cubicBezTo>
                <a:cubicBezTo>
                  <a:pt x="10210" y="31785"/>
                  <a:pt x="12167" y="23666"/>
                  <a:pt x="12283" y="23666"/>
                </a:cubicBezTo>
                <a:cubicBezTo>
                  <a:pt x="12284" y="23666"/>
                  <a:pt x="12285" y="23666"/>
                  <a:pt x="12286" y="23667"/>
                </a:cubicBezTo>
                <a:lnTo>
                  <a:pt x="13523" y="25556"/>
                </a:lnTo>
                <a:cubicBezTo>
                  <a:pt x="13538" y="25574"/>
                  <a:pt x="13547" y="25588"/>
                  <a:pt x="13562" y="25598"/>
                </a:cubicBezTo>
                <a:lnTo>
                  <a:pt x="15920" y="26971"/>
                </a:lnTo>
                <a:lnTo>
                  <a:pt x="18468" y="28443"/>
                </a:lnTo>
                <a:lnTo>
                  <a:pt x="18465" y="28440"/>
                </a:lnTo>
                <a:lnTo>
                  <a:pt x="16623" y="22692"/>
                </a:lnTo>
                <a:lnTo>
                  <a:pt x="16623" y="22692"/>
                </a:lnTo>
                <a:cubicBezTo>
                  <a:pt x="16686" y="22713"/>
                  <a:pt x="16752" y="22724"/>
                  <a:pt x="16820" y="22724"/>
                </a:cubicBezTo>
                <a:cubicBezTo>
                  <a:pt x="18529" y="22724"/>
                  <a:pt x="21913" y="16234"/>
                  <a:pt x="20806" y="15485"/>
                </a:cubicBezTo>
                <a:lnTo>
                  <a:pt x="26708" y="14161"/>
                </a:lnTo>
                <a:cubicBezTo>
                  <a:pt x="26705" y="14161"/>
                  <a:pt x="26702" y="14157"/>
                  <a:pt x="26695" y="14154"/>
                </a:cubicBezTo>
                <a:cubicBezTo>
                  <a:pt x="26554" y="14075"/>
                  <a:pt x="25346" y="13374"/>
                  <a:pt x="24171" y="12696"/>
                </a:cubicBezTo>
                <a:cubicBezTo>
                  <a:pt x="23013" y="12023"/>
                  <a:pt x="21878" y="11368"/>
                  <a:pt x="21829" y="11340"/>
                </a:cubicBezTo>
                <a:cubicBezTo>
                  <a:pt x="21785" y="11310"/>
                  <a:pt x="21730" y="11296"/>
                  <a:pt x="21664" y="11292"/>
                </a:cubicBezTo>
                <a:lnTo>
                  <a:pt x="19592" y="11175"/>
                </a:lnTo>
                <a:cubicBezTo>
                  <a:pt x="19381" y="11161"/>
                  <a:pt x="19227" y="11013"/>
                  <a:pt x="19243" y="10837"/>
                </a:cubicBezTo>
                <a:cubicBezTo>
                  <a:pt x="19302" y="10144"/>
                  <a:pt x="19305" y="9472"/>
                  <a:pt x="19247" y="8840"/>
                </a:cubicBezTo>
                <a:cubicBezTo>
                  <a:pt x="19230" y="8672"/>
                  <a:pt x="19330" y="8399"/>
                  <a:pt x="19471" y="8227"/>
                </a:cubicBezTo>
                <a:lnTo>
                  <a:pt x="22788" y="7958"/>
                </a:lnTo>
                <a:cubicBezTo>
                  <a:pt x="22930" y="7785"/>
                  <a:pt x="25643" y="5169"/>
                  <a:pt x="25643" y="5169"/>
                </a:cubicBezTo>
                <a:cubicBezTo>
                  <a:pt x="25636" y="5165"/>
                  <a:pt x="25633" y="5165"/>
                  <a:pt x="25626" y="5161"/>
                </a:cubicBezTo>
                <a:cubicBezTo>
                  <a:pt x="25343" y="4996"/>
                  <a:pt x="20785" y="2355"/>
                  <a:pt x="20758" y="2338"/>
                </a:cubicBezTo>
                <a:cubicBezTo>
                  <a:pt x="20730" y="2324"/>
                  <a:pt x="20696" y="2320"/>
                  <a:pt x="20664" y="2320"/>
                </a:cubicBezTo>
                <a:cubicBezTo>
                  <a:pt x="19261" y="1510"/>
                  <a:pt x="16799" y="83"/>
                  <a:pt x="16744" y="48"/>
                </a:cubicBezTo>
                <a:cubicBezTo>
                  <a:pt x="16693" y="20"/>
                  <a:pt x="16627" y="1"/>
                  <a:pt x="165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37"/>
          <p:cNvSpPr/>
          <p:nvPr/>
        </p:nvSpPr>
        <p:spPr>
          <a:xfrm>
            <a:off x="1673363" y="2798726"/>
            <a:ext cx="191725" cy="177173"/>
          </a:xfrm>
          <a:custGeom>
            <a:avLst/>
            <a:gdLst/>
            <a:ahLst/>
            <a:cxnLst/>
            <a:rect l="l" t="t" r="r" b="b"/>
            <a:pathLst>
              <a:path w="6087" h="5625" extrusionOk="0">
                <a:moveTo>
                  <a:pt x="31" y="0"/>
                </a:moveTo>
                <a:lnTo>
                  <a:pt x="31" y="0"/>
                </a:lnTo>
                <a:cubicBezTo>
                  <a:pt x="4" y="107"/>
                  <a:pt x="1" y="215"/>
                  <a:pt x="35" y="287"/>
                </a:cubicBezTo>
                <a:lnTo>
                  <a:pt x="1135" y="2718"/>
                </a:lnTo>
                <a:cubicBezTo>
                  <a:pt x="1152" y="2752"/>
                  <a:pt x="1176" y="2780"/>
                  <a:pt x="1207" y="2796"/>
                </a:cubicBezTo>
                <a:lnTo>
                  <a:pt x="1218" y="2804"/>
                </a:lnTo>
                <a:cubicBezTo>
                  <a:pt x="1452" y="2938"/>
                  <a:pt x="6086" y="5624"/>
                  <a:pt x="6086" y="5624"/>
                </a:cubicBezTo>
                <a:lnTo>
                  <a:pt x="5855" y="3362"/>
                </a:lnTo>
                <a:lnTo>
                  <a:pt x="3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37"/>
          <p:cNvSpPr/>
          <p:nvPr/>
        </p:nvSpPr>
        <p:spPr>
          <a:xfrm>
            <a:off x="1672701" y="2468037"/>
            <a:ext cx="215632" cy="224294"/>
          </a:xfrm>
          <a:custGeom>
            <a:avLst/>
            <a:gdLst/>
            <a:ahLst/>
            <a:cxnLst/>
            <a:rect l="l" t="t" r="r" b="b"/>
            <a:pathLst>
              <a:path w="6846" h="7121" extrusionOk="0">
                <a:moveTo>
                  <a:pt x="1260" y="0"/>
                </a:moveTo>
                <a:cubicBezTo>
                  <a:pt x="1221" y="48"/>
                  <a:pt x="1193" y="101"/>
                  <a:pt x="1177" y="149"/>
                </a:cubicBezTo>
                <a:lnTo>
                  <a:pt x="35" y="3996"/>
                </a:lnTo>
                <a:cubicBezTo>
                  <a:pt x="1" y="4107"/>
                  <a:pt x="39" y="4210"/>
                  <a:pt x="122" y="4275"/>
                </a:cubicBezTo>
                <a:cubicBezTo>
                  <a:pt x="125" y="4280"/>
                  <a:pt x="138" y="4286"/>
                  <a:pt x="163" y="4300"/>
                </a:cubicBezTo>
                <a:lnTo>
                  <a:pt x="2680" y="5758"/>
                </a:lnTo>
                <a:cubicBezTo>
                  <a:pt x="2687" y="5762"/>
                  <a:pt x="2694" y="5765"/>
                  <a:pt x="2694" y="5765"/>
                </a:cubicBezTo>
                <a:lnTo>
                  <a:pt x="5031" y="7120"/>
                </a:lnTo>
                <a:lnTo>
                  <a:pt x="6845" y="3210"/>
                </a:lnTo>
                <a:lnTo>
                  <a:pt x="126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37"/>
          <p:cNvSpPr/>
          <p:nvPr/>
        </p:nvSpPr>
        <p:spPr>
          <a:xfrm>
            <a:off x="1835605" y="2152876"/>
            <a:ext cx="255476" cy="191599"/>
          </a:xfrm>
          <a:custGeom>
            <a:avLst/>
            <a:gdLst/>
            <a:ahLst/>
            <a:cxnLst/>
            <a:rect l="l" t="t" r="r" b="b"/>
            <a:pathLst>
              <a:path w="8111" h="6083" extrusionOk="0">
                <a:moveTo>
                  <a:pt x="3123" y="1"/>
                </a:moveTo>
                <a:cubicBezTo>
                  <a:pt x="3035" y="1"/>
                  <a:pt x="2932" y="50"/>
                  <a:pt x="2842" y="145"/>
                </a:cubicBezTo>
                <a:lnTo>
                  <a:pt x="187" y="2948"/>
                </a:lnTo>
                <a:cubicBezTo>
                  <a:pt x="101" y="3041"/>
                  <a:pt x="35" y="3162"/>
                  <a:pt x="1" y="3279"/>
                </a:cubicBezTo>
                <a:lnTo>
                  <a:pt x="4887" y="6082"/>
                </a:lnTo>
                <a:lnTo>
                  <a:pt x="8111" y="2852"/>
                </a:lnTo>
                <a:lnTo>
                  <a:pt x="3232" y="31"/>
                </a:lnTo>
                <a:cubicBezTo>
                  <a:pt x="3200" y="11"/>
                  <a:pt x="3163" y="1"/>
                  <a:pt x="3123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37"/>
          <p:cNvSpPr/>
          <p:nvPr/>
        </p:nvSpPr>
        <p:spPr>
          <a:xfrm>
            <a:off x="2103427" y="2041344"/>
            <a:ext cx="251224" cy="129234"/>
          </a:xfrm>
          <a:custGeom>
            <a:avLst/>
            <a:gdLst/>
            <a:ahLst/>
            <a:cxnLst/>
            <a:rect l="l" t="t" r="r" b="b"/>
            <a:pathLst>
              <a:path w="7976" h="4103" extrusionOk="0">
                <a:moveTo>
                  <a:pt x="2873" y="0"/>
                </a:moveTo>
                <a:cubicBezTo>
                  <a:pt x="2856" y="0"/>
                  <a:pt x="2839" y="1"/>
                  <a:pt x="2821" y="3"/>
                </a:cubicBezTo>
                <a:lnTo>
                  <a:pt x="404" y="242"/>
                </a:lnTo>
                <a:cubicBezTo>
                  <a:pt x="256" y="258"/>
                  <a:pt x="104" y="334"/>
                  <a:pt x="1" y="434"/>
                </a:cubicBezTo>
                <a:lnTo>
                  <a:pt x="6352" y="4103"/>
                </a:lnTo>
                <a:lnTo>
                  <a:pt x="7975" y="3165"/>
                </a:lnTo>
                <a:lnTo>
                  <a:pt x="7927" y="2869"/>
                </a:lnTo>
                <a:cubicBezTo>
                  <a:pt x="7927" y="2869"/>
                  <a:pt x="3138" y="100"/>
                  <a:pt x="3059" y="48"/>
                </a:cubicBezTo>
                <a:cubicBezTo>
                  <a:pt x="3009" y="17"/>
                  <a:pt x="2945" y="0"/>
                  <a:pt x="287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37"/>
          <p:cNvSpPr/>
          <p:nvPr/>
        </p:nvSpPr>
        <p:spPr>
          <a:xfrm>
            <a:off x="1825841" y="2130324"/>
            <a:ext cx="693008" cy="919192"/>
          </a:xfrm>
          <a:custGeom>
            <a:avLst/>
            <a:gdLst/>
            <a:ahLst/>
            <a:cxnLst/>
            <a:rect l="l" t="t" r="r" b="b"/>
            <a:pathLst>
              <a:path w="22002" h="29183" extrusionOk="0">
                <a:moveTo>
                  <a:pt x="13170" y="8326"/>
                </a:moveTo>
                <a:cubicBezTo>
                  <a:pt x="13215" y="8326"/>
                  <a:pt x="13259" y="8327"/>
                  <a:pt x="13303" y="8329"/>
                </a:cubicBezTo>
                <a:lnTo>
                  <a:pt x="13324" y="8329"/>
                </a:lnTo>
                <a:cubicBezTo>
                  <a:pt x="13351" y="8329"/>
                  <a:pt x="13378" y="8332"/>
                  <a:pt x="13406" y="8336"/>
                </a:cubicBezTo>
                <a:cubicBezTo>
                  <a:pt x="13440" y="8336"/>
                  <a:pt x="13468" y="8340"/>
                  <a:pt x="13496" y="8347"/>
                </a:cubicBezTo>
                <a:cubicBezTo>
                  <a:pt x="13527" y="8347"/>
                  <a:pt x="13558" y="8350"/>
                  <a:pt x="13589" y="8356"/>
                </a:cubicBezTo>
                <a:cubicBezTo>
                  <a:pt x="14413" y="8477"/>
                  <a:pt x="15089" y="8974"/>
                  <a:pt x="15488" y="9857"/>
                </a:cubicBezTo>
                <a:cubicBezTo>
                  <a:pt x="16516" y="12126"/>
                  <a:pt x="15340" y="16084"/>
                  <a:pt x="12861" y="18697"/>
                </a:cubicBezTo>
                <a:cubicBezTo>
                  <a:pt x="11827" y="19790"/>
                  <a:pt x="10724" y="20476"/>
                  <a:pt x="9721" y="20735"/>
                </a:cubicBezTo>
                <a:cubicBezTo>
                  <a:pt x="9675" y="20749"/>
                  <a:pt x="9630" y="20759"/>
                  <a:pt x="9586" y="20769"/>
                </a:cubicBezTo>
                <a:cubicBezTo>
                  <a:pt x="9551" y="20780"/>
                  <a:pt x="9520" y="20783"/>
                  <a:pt x="9489" y="20790"/>
                </a:cubicBezTo>
                <a:cubicBezTo>
                  <a:pt x="9420" y="20804"/>
                  <a:pt x="9348" y="20818"/>
                  <a:pt x="9275" y="20825"/>
                </a:cubicBezTo>
                <a:cubicBezTo>
                  <a:pt x="9189" y="20839"/>
                  <a:pt x="9107" y="20845"/>
                  <a:pt x="9027" y="20849"/>
                </a:cubicBezTo>
                <a:cubicBezTo>
                  <a:pt x="8976" y="20852"/>
                  <a:pt x="8924" y="20856"/>
                  <a:pt x="8872" y="20856"/>
                </a:cubicBezTo>
                <a:lnTo>
                  <a:pt x="8800" y="20856"/>
                </a:lnTo>
                <a:cubicBezTo>
                  <a:pt x="7807" y="20845"/>
                  <a:pt x="6979" y="20342"/>
                  <a:pt x="6521" y="19325"/>
                </a:cubicBezTo>
                <a:cubicBezTo>
                  <a:pt x="6348" y="18945"/>
                  <a:pt x="6241" y="18518"/>
                  <a:pt x="6190" y="18059"/>
                </a:cubicBezTo>
                <a:cubicBezTo>
                  <a:pt x="6162" y="17832"/>
                  <a:pt x="6148" y="17597"/>
                  <a:pt x="6152" y="17356"/>
                </a:cubicBezTo>
                <a:cubicBezTo>
                  <a:pt x="6166" y="15163"/>
                  <a:pt x="7293" y="12449"/>
                  <a:pt x="9148" y="10487"/>
                </a:cubicBezTo>
                <a:cubicBezTo>
                  <a:pt x="9748" y="9853"/>
                  <a:pt x="10369" y="9357"/>
                  <a:pt x="10978" y="9002"/>
                </a:cubicBezTo>
                <a:cubicBezTo>
                  <a:pt x="11182" y="8884"/>
                  <a:pt x="11389" y="8778"/>
                  <a:pt x="11589" y="8692"/>
                </a:cubicBezTo>
                <a:cubicBezTo>
                  <a:pt x="12142" y="8448"/>
                  <a:pt x="12676" y="8326"/>
                  <a:pt x="13170" y="8326"/>
                </a:cubicBezTo>
                <a:close/>
                <a:moveTo>
                  <a:pt x="16559" y="1"/>
                </a:moveTo>
                <a:cubicBezTo>
                  <a:pt x="16544" y="1"/>
                  <a:pt x="16528" y="1"/>
                  <a:pt x="16513" y="3"/>
                </a:cubicBezTo>
                <a:lnTo>
                  <a:pt x="14096" y="243"/>
                </a:lnTo>
                <a:cubicBezTo>
                  <a:pt x="13871" y="267"/>
                  <a:pt x="13634" y="430"/>
                  <a:pt x="13569" y="613"/>
                </a:cubicBezTo>
                <a:lnTo>
                  <a:pt x="12258" y="4126"/>
                </a:lnTo>
                <a:cubicBezTo>
                  <a:pt x="12192" y="4309"/>
                  <a:pt x="11951" y="4529"/>
                  <a:pt x="11731" y="4637"/>
                </a:cubicBezTo>
                <a:cubicBezTo>
                  <a:pt x="11234" y="4871"/>
                  <a:pt x="10738" y="5161"/>
                  <a:pt x="10234" y="5502"/>
                </a:cubicBezTo>
                <a:cubicBezTo>
                  <a:pt x="10128" y="5574"/>
                  <a:pt x="10015" y="5611"/>
                  <a:pt x="9919" y="5611"/>
                </a:cubicBezTo>
                <a:cubicBezTo>
                  <a:pt x="9831" y="5611"/>
                  <a:pt x="9758" y="5580"/>
                  <a:pt x="9716" y="5516"/>
                </a:cubicBezTo>
                <a:lnTo>
                  <a:pt x="8479" y="3626"/>
                </a:lnTo>
                <a:cubicBezTo>
                  <a:pt x="8441" y="3569"/>
                  <a:pt x="8384" y="3542"/>
                  <a:pt x="8318" y="3542"/>
                </a:cubicBezTo>
                <a:cubicBezTo>
                  <a:pt x="8229" y="3542"/>
                  <a:pt x="8124" y="3592"/>
                  <a:pt x="8031" y="3685"/>
                </a:cubicBezTo>
                <a:lnTo>
                  <a:pt x="5379" y="6491"/>
                </a:lnTo>
                <a:cubicBezTo>
                  <a:pt x="5221" y="6657"/>
                  <a:pt x="5128" y="6919"/>
                  <a:pt x="5173" y="7071"/>
                </a:cubicBezTo>
                <a:lnTo>
                  <a:pt x="5914" y="9574"/>
                </a:lnTo>
                <a:cubicBezTo>
                  <a:pt x="5959" y="9726"/>
                  <a:pt x="5897" y="9998"/>
                  <a:pt x="5779" y="10177"/>
                </a:cubicBezTo>
                <a:cubicBezTo>
                  <a:pt x="5324" y="10860"/>
                  <a:pt x="4917" y="11571"/>
                  <a:pt x="4559" y="12295"/>
                </a:cubicBezTo>
                <a:cubicBezTo>
                  <a:pt x="4466" y="12473"/>
                  <a:pt x="4210" y="12670"/>
                  <a:pt x="3983" y="12722"/>
                </a:cubicBezTo>
                <a:lnTo>
                  <a:pt x="1710" y="13270"/>
                </a:lnTo>
                <a:cubicBezTo>
                  <a:pt x="1479" y="13326"/>
                  <a:pt x="1252" y="13519"/>
                  <a:pt x="1197" y="13698"/>
                </a:cubicBezTo>
                <a:lnTo>
                  <a:pt x="55" y="17546"/>
                </a:lnTo>
                <a:cubicBezTo>
                  <a:pt x="1" y="17725"/>
                  <a:pt x="128" y="17880"/>
                  <a:pt x="335" y="17890"/>
                </a:cubicBezTo>
                <a:lnTo>
                  <a:pt x="2410" y="18008"/>
                </a:lnTo>
                <a:cubicBezTo>
                  <a:pt x="2621" y="18022"/>
                  <a:pt x="2773" y="18170"/>
                  <a:pt x="2759" y="18346"/>
                </a:cubicBezTo>
                <a:cubicBezTo>
                  <a:pt x="2697" y="19039"/>
                  <a:pt x="2697" y="19711"/>
                  <a:pt x="2755" y="20342"/>
                </a:cubicBezTo>
                <a:cubicBezTo>
                  <a:pt x="2773" y="20511"/>
                  <a:pt x="2673" y="20783"/>
                  <a:pt x="2531" y="20956"/>
                </a:cubicBezTo>
                <a:lnTo>
                  <a:pt x="217" y="23759"/>
                </a:lnTo>
                <a:cubicBezTo>
                  <a:pt x="73" y="23931"/>
                  <a:pt x="11" y="24190"/>
                  <a:pt x="76" y="24335"/>
                </a:cubicBezTo>
                <a:lnTo>
                  <a:pt x="1176" y="26762"/>
                </a:lnTo>
                <a:cubicBezTo>
                  <a:pt x="1190" y="26800"/>
                  <a:pt x="1214" y="26824"/>
                  <a:pt x="1242" y="26842"/>
                </a:cubicBezTo>
                <a:lnTo>
                  <a:pt x="1245" y="26842"/>
                </a:lnTo>
                <a:cubicBezTo>
                  <a:pt x="1245" y="26845"/>
                  <a:pt x="1248" y="26845"/>
                  <a:pt x="1252" y="26845"/>
                </a:cubicBezTo>
                <a:cubicBezTo>
                  <a:pt x="1280" y="26859"/>
                  <a:pt x="1307" y="26866"/>
                  <a:pt x="1338" y="26866"/>
                </a:cubicBezTo>
                <a:lnTo>
                  <a:pt x="1342" y="26866"/>
                </a:lnTo>
                <a:cubicBezTo>
                  <a:pt x="1421" y="26866"/>
                  <a:pt x="1517" y="26824"/>
                  <a:pt x="1611" y="26738"/>
                </a:cubicBezTo>
                <a:lnTo>
                  <a:pt x="4079" y="24480"/>
                </a:lnTo>
                <a:cubicBezTo>
                  <a:pt x="4189" y="24383"/>
                  <a:pt x="4321" y="24330"/>
                  <a:pt x="4437" y="24330"/>
                </a:cubicBezTo>
                <a:cubicBezTo>
                  <a:pt x="4507" y="24330"/>
                  <a:pt x="4571" y="24350"/>
                  <a:pt x="4621" y="24390"/>
                </a:cubicBezTo>
                <a:cubicBezTo>
                  <a:pt x="4942" y="24652"/>
                  <a:pt x="5297" y="24856"/>
                  <a:pt x="5676" y="25004"/>
                </a:cubicBezTo>
                <a:cubicBezTo>
                  <a:pt x="5848" y="25072"/>
                  <a:pt x="5965" y="25259"/>
                  <a:pt x="5924" y="25438"/>
                </a:cubicBezTo>
                <a:lnTo>
                  <a:pt x="5162" y="28896"/>
                </a:lnTo>
                <a:cubicBezTo>
                  <a:pt x="5141" y="29000"/>
                  <a:pt x="5183" y="29083"/>
                  <a:pt x="5262" y="29135"/>
                </a:cubicBezTo>
                <a:cubicBezTo>
                  <a:pt x="5265" y="29138"/>
                  <a:pt x="5265" y="29138"/>
                  <a:pt x="5269" y="29138"/>
                </a:cubicBezTo>
                <a:cubicBezTo>
                  <a:pt x="5316" y="29166"/>
                  <a:pt x="5377" y="29182"/>
                  <a:pt x="5445" y="29182"/>
                </a:cubicBezTo>
                <a:cubicBezTo>
                  <a:pt x="5462" y="29182"/>
                  <a:pt x="5479" y="29181"/>
                  <a:pt x="5496" y="29179"/>
                </a:cubicBezTo>
                <a:lnTo>
                  <a:pt x="7913" y="28941"/>
                </a:lnTo>
                <a:cubicBezTo>
                  <a:pt x="8138" y="28917"/>
                  <a:pt x="8376" y="28752"/>
                  <a:pt x="8441" y="28573"/>
                </a:cubicBezTo>
                <a:lnTo>
                  <a:pt x="9755" y="25059"/>
                </a:lnTo>
                <a:cubicBezTo>
                  <a:pt x="9820" y="24876"/>
                  <a:pt x="10058" y="24655"/>
                  <a:pt x="10283" y="24549"/>
                </a:cubicBezTo>
                <a:cubicBezTo>
                  <a:pt x="10534" y="24428"/>
                  <a:pt x="10792" y="24294"/>
                  <a:pt x="11048" y="24146"/>
                </a:cubicBezTo>
                <a:cubicBezTo>
                  <a:pt x="11289" y="24004"/>
                  <a:pt x="11534" y="23849"/>
                  <a:pt x="11779" y="23683"/>
                </a:cubicBezTo>
                <a:cubicBezTo>
                  <a:pt x="11883" y="23611"/>
                  <a:pt x="11996" y="23574"/>
                  <a:pt x="12092" y="23574"/>
                </a:cubicBezTo>
                <a:cubicBezTo>
                  <a:pt x="12180" y="23574"/>
                  <a:pt x="12253" y="23605"/>
                  <a:pt x="12293" y="23670"/>
                </a:cubicBezTo>
                <a:lnTo>
                  <a:pt x="13534" y="25559"/>
                </a:lnTo>
                <a:cubicBezTo>
                  <a:pt x="13548" y="25583"/>
                  <a:pt x="13569" y="25600"/>
                  <a:pt x="13593" y="25615"/>
                </a:cubicBezTo>
                <a:cubicBezTo>
                  <a:pt x="13622" y="25633"/>
                  <a:pt x="13657" y="25642"/>
                  <a:pt x="13694" y="25642"/>
                </a:cubicBezTo>
                <a:cubicBezTo>
                  <a:pt x="13782" y="25642"/>
                  <a:pt x="13885" y="25591"/>
                  <a:pt x="13975" y="25497"/>
                </a:cubicBezTo>
                <a:lnTo>
                  <a:pt x="16634" y="22693"/>
                </a:lnTo>
                <a:cubicBezTo>
                  <a:pt x="16788" y="22528"/>
                  <a:pt x="16882" y="22266"/>
                  <a:pt x="16837" y="22111"/>
                </a:cubicBezTo>
                <a:lnTo>
                  <a:pt x="16096" y="19611"/>
                </a:lnTo>
                <a:cubicBezTo>
                  <a:pt x="16051" y="19456"/>
                  <a:pt x="16117" y="19187"/>
                  <a:pt x="16233" y="19011"/>
                </a:cubicBezTo>
                <a:cubicBezTo>
                  <a:pt x="16688" y="18325"/>
                  <a:pt x="17092" y="17612"/>
                  <a:pt x="17451" y="16891"/>
                </a:cubicBezTo>
                <a:cubicBezTo>
                  <a:pt x="17544" y="16708"/>
                  <a:pt x="17799" y="16518"/>
                  <a:pt x="18030" y="16463"/>
                </a:cubicBezTo>
                <a:lnTo>
                  <a:pt x="20299" y="15915"/>
                </a:lnTo>
                <a:cubicBezTo>
                  <a:pt x="20530" y="15860"/>
                  <a:pt x="20761" y="15670"/>
                  <a:pt x="20813" y="15487"/>
                </a:cubicBezTo>
                <a:lnTo>
                  <a:pt x="21957" y="11639"/>
                </a:lnTo>
                <a:cubicBezTo>
                  <a:pt x="21992" y="11515"/>
                  <a:pt x="21943" y="11398"/>
                  <a:pt x="21836" y="11336"/>
                </a:cubicBezTo>
                <a:cubicBezTo>
                  <a:pt x="21833" y="11336"/>
                  <a:pt x="21830" y="11332"/>
                  <a:pt x="21823" y="11329"/>
                </a:cubicBezTo>
                <a:cubicBezTo>
                  <a:pt x="21782" y="11308"/>
                  <a:pt x="21730" y="11294"/>
                  <a:pt x="21674" y="11291"/>
                </a:cubicBezTo>
                <a:lnTo>
                  <a:pt x="19602" y="11174"/>
                </a:lnTo>
                <a:cubicBezTo>
                  <a:pt x="19392" y="11163"/>
                  <a:pt x="19237" y="11012"/>
                  <a:pt x="19250" y="10839"/>
                </a:cubicBezTo>
                <a:cubicBezTo>
                  <a:pt x="19282" y="10512"/>
                  <a:pt x="19299" y="10184"/>
                  <a:pt x="19299" y="9871"/>
                </a:cubicBezTo>
                <a:cubicBezTo>
                  <a:pt x="19302" y="9519"/>
                  <a:pt x="19288" y="9174"/>
                  <a:pt x="19254" y="8840"/>
                </a:cubicBezTo>
                <a:cubicBezTo>
                  <a:pt x="19240" y="8674"/>
                  <a:pt x="19336" y="8402"/>
                  <a:pt x="19481" y="8229"/>
                </a:cubicBezTo>
                <a:lnTo>
                  <a:pt x="21795" y="5426"/>
                </a:lnTo>
                <a:cubicBezTo>
                  <a:pt x="21940" y="5253"/>
                  <a:pt x="22002" y="4995"/>
                  <a:pt x="21936" y="4850"/>
                </a:cubicBezTo>
                <a:lnTo>
                  <a:pt x="20837" y="2419"/>
                </a:lnTo>
                <a:cubicBezTo>
                  <a:pt x="20823" y="2385"/>
                  <a:pt x="20799" y="2361"/>
                  <a:pt x="20771" y="2344"/>
                </a:cubicBezTo>
                <a:cubicBezTo>
                  <a:pt x="20764" y="2340"/>
                  <a:pt x="20761" y="2340"/>
                  <a:pt x="20754" y="2336"/>
                </a:cubicBezTo>
                <a:cubicBezTo>
                  <a:pt x="20730" y="2324"/>
                  <a:pt x="20702" y="2318"/>
                  <a:pt x="20672" y="2318"/>
                </a:cubicBezTo>
                <a:cubicBezTo>
                  <a:pt x="20592" y="2318"/>
                  <a:pt x="20495" y="2362"/>
                  <a:pt x="20402" y="2447"/>
                </a:cubicBezTo>
                <a:lnTo>
                  <a:pt x="17930" y="4702"/>
                </a:lnTo>
                <a:cubicBezTo>
                  <a:pt x="17822" y="4802"/>
                  <a:pt x="17692" y="4853"/>
                  <a:pt x="17577" y="4853"/>
                </a:cubicBezTo>
                <a:cubicBezTo>
                  <a:pt x="17505" y="4853"/>
                  <a:pt x="17439" y="4833"/>
                  <a:pt x="17388" y="4792"/>
                </a:cubicBezTo>
                <a:cubicBezTo>
                  <a:pt x="17068" y="4529"/>
                  <a:pt x="16716" y="4326"/>
                  <a:pt x="16333" y="4177"/>
                </a:cubicBezTo>
                <a:cubicBezTo>
                  <a:pt x="16165" y="4112"/>
                  <a:pt x="16047" y="3926"/>
                  <a:pt x="16085" y="3747"/>
                </a:cubicBezTo>
                <a:lnTo>
                  <a:pt x="16847" y="288"/>
                </a:lnTo>
                <a:cubicBezTo>
                  <a:pt x="16871" y="181"/>
                  <a:pt x="16827" y="95"/>
                  <a:pt x="16744" y="44"/>
                </a:cubicBezTo>
                <a:cubicBezTo>
                  <a:pt x="16693" y="15"/>
                  <a:pt x="16629" y="1"/>
                  <a:pt x="1655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37"/>
          <p:cNvSpPr/>
          <p:nvPr/>
        </p:nvSpPr>
        <p:spPr>
          <a:xfrm>
            <a:off x="2326050" y="2114953"/>
            <a:ext cx="153960" cy="89201"/>
          </a:xfrm>
          <a:custGeom>
            <a:avLst/>
            <a:gdLst/>
            <a:ahLst/>
            <a:cxnLst/>
            <a:rect l="l" t="t" r="r" b="b"/>
            <a:pathLst>
              <a:path w="4888" h="2832" extrusionOk="0">
                <a:moveTo>
                  <a:pt x="1" y="1"/>
                </a:moveTo>
                <a:lnTo>
                  <a:pt x="4887" y="2832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37"/>
          <p:cNvSpPr/>
          <p:nvPr/>
        </p:nvSpPr>
        <p:spPr>
          <a:xfrm>
            <a:off x="2041283" y="2446304"/>
            <a:ext cx="208891" cy="269493"/>
          </a:xfrm>
          <a:custGeom>
            <a:avLst/>
            <a:gdLst/>
            <a:ahLst/>
            <a:cxnLst/>
            <a:rect l="l" t="t" r="r" b="b"/>
            <a:pathLst>
              <a:path w="6632" h="8556" extrusionOk="0">
                <a:moveTo>
                  <a:pt x="4537" y="0"/>
                </a:moveTo>
                <a:cubicBezTo>
                  <a:pt x="4115" y="0"/>
                  <a:pt x="3640" y="137"/>
                  <a:pt x="3136" y="428"/>
                </a:cubicBezTo>
                <a:cubicBezTo>
                  <a:pt x="1404" y="1428"/>
                  <a:pt x="1" y="3859"/>
                  <a:pt x="1" y="5859"/>
                </a:cubicBezTo>
                <a:cubicBezTo>
                  <a:pt x="1" y="6859"/>
                  <a:pt x="349" y="7559"/>
                  <a:pt x="915" y="7890"/>
                </a:cubicBezTo>
                <a:lnTo>
                  <a:pt x="919" y="7890"/>
                </a:lnTo>
                <a:lnTo>
                  <a:pt x="2080" y="8555"/>
                </a:lnTo>
                <a:lnTo>
                  <a:pt x="2359" y="8089"/>
                </a:lnTo>
                <a:cubicBezTo>
                  <a:pt x="2646" y="8024"/>
                  <a:pt x="2943" y="7920"/>
                  <a:pt x="3256" y="7742"/>
                </a:cubicBezTo>
                <a:cubicBezTo>
                  <a:pt x="4991" y="6738"/>
                  <a:pt x="6393" y="4307"/>
                  <a:pt x="6393" y="2307"/>
                </a:cubicBezTo>
                <a:cubicBezTo>
                  <a:pt x="6393" y="2011"/>
                  <a:pt x="6356" y="1749"/>
                  <a:pt x="6297" y="1504"/>
                </a:cubicBezTo>
                <a:lnTo>
                  <a:pt x="6632" y="945"/>
                </a:lnTo>
                <a:lnTo>
                  <a:pt x="5356" y="207"/>
                </a:lnTo>
                <a:lnTo>
                  <a:pt x="5343" y="200"/>
                </a:lnTo>
                <a:cubicBezTo>
                  <a:pt x="5106" y="69"/>
                  <a:pt x="4835" y="0"/>
                  <a:pt x="453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37"/>
          <p:cNvSpPr/>
          <p:nvPr/>
        </p:nvSpPr>
        <p:spPr>
          <a:xfrm>
            <a:off x="2070103" y="2694785"/>
            <a:ext cx="53987" cy="21009"/>
          </a:xfrm>
          <a:custGeom>
            <a:avLst/>
            <a:gdLst/>
            <a:ahLst/>
            <a:cxnLst/>
            <a:rect l="l" t="t" r="r" b="b"/>
            <a:pathLst>
              <a:path w="1714" h="667" extrusionOk="0">
                <a:moveTo>
                  <a:pt x="1713" y="128"/>
                </a:moveTo>
                <a:cubicBezTo>
                  <a:pt x="1621" y="156"/>
                  <a:pt x="1531" y="180"/>
                  <a:pt x="1444" y="200"/>
                </a:cubicBezTo>
                <a:lnTo>
                  <a:pt x="1165" y="666"/>
                </a:lnTo>
                <a:lnTo>
                  <a:pt x="1165" y="666"/>
                </a:lnTo>
                <a:lnTo>
                  <a:pt x="1444" y="200"/>
                </a:lnTo>
                <a:cubicBezTo>
                  <a:pt x="1531" y="180"/>
                  <a:pt x="1621" y="156"/>
                  <a:pt x="1713" y="128"/>
                </a:cubicBezTo>
                <a:close/>
                <a:moveTo>
                  <a:pt x="0" y="1"/>
                </a:moveTo>
                <a:lnTo>
                  <a:pt x="0" y="1"/>
                </a:lnTo>
                <a:lnTo>
                  <a:pt x="4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37"/>
          <p:cNvSpPr/>
          <p:nvPr/>
        </p:nvSpPr>
        <p:spPr>
          <a:xfrm>
            <a:off x="2041283" y="2527000"/>
            <a:ext cx="176229" cy="188796"/>
          </a:xfrm>
          <a:custGeom>
            <a:avLst/>
            <a:gdLst/>
            <a:ahLst/>
            <a:cxnLst/>
            <a:rect l="l" t="t" r="r" b="b"/>
            <a:pathLst>
              <a:path w="5595" h="5994" extrusionOk="0">
                <a:moveTo>
                  <a:pt x="1043" y="0"/>
                </a:moveTo>
                <a:cubicBezTo>
                  <a:pt x="405" y="1031"/>
                  <a:pt x="1" y="2228"/>
                  <a:pt x="1" y="3297"/>
                </a:cubicBezTo>
                <a:cubicBezTo>
                  <a:pt x="1" y="4297"/>
                  <a:pt x="349" y="4997"/>
                  <a:pt x="915" y="5328"/>
                </a:cubicBezTo>
                <a:lnTo>
                  <a:pt x="919" y="5328"/>
                </a:lnTo>
                <a:lnTo>
                  <a:pt x="2080" y="5993"/>
                </a:lnTo>
                <a:lnTo>
                  <a:pt x="2359" y="5527"/>
                </a:lnTo>
                <a:cubicBezTo>
                  <a:pt x="2446" y="5507"/>
                  <a:pt x="2536" y="5483"/>
                  <a:pt x="2628" y="5455"/>
                </a:cubicBezTo>
                <a:cubicBezTo>
                  <a:pt x="2832" y="5390"/>
                  <a:pt x="3042" y="5304"/>
                  <a:pt x="3260" y="5176"/>
                </a:cubicBezTo>
                <a:cubicBezTo>
                  <a:pt x="4184" y="4642"/>
                  <a:pt x="5018" y="3697"/>
                  <a:pt x="5594" y="2624"/>
                </a:cubicBezTo>
                <a:lnTo>
                  <a:pt x="10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37"/>
          <p:cNvSpPr/>
          <p:nvPr/>
        </p:nvSpPr>
        <p:spPr>
          <a:xfrm>
            <a:off x="2143082" y="2448131"/>
            <a:ext cx="25104" cy="9922"/>
          </a:xfrm>
          <a:custGeom>
            <a:avLst/>
            <a:gdLst/>
            <a:ahLst/>
            <a:cxnLst/>
            <a:rect l="l" t="t" r="r" b="b"/>
            <a:pathLst>
              <a:path w="797" h="315" extrusionOk="0">
                <a:moveTo>
                  <a:pt x="796" y="1"/>
                </a:moveTo>
                <a:cubicBezTo>
                  <a:pt x="545" y="63"/>
                  <a:pt x="276" y="166"/>
                  <a:pt x="0" y="315"/>
                </a:cubicBezTo>
                <a:cubicBezTo>
                  <a:pt x="276" y="166"/>
                  <a:pt x="545" y="63"/>
                  <a:pt x="7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37"/>
          <p:cNvSpPr/>
          <p:nvPr/>
        </p:nvSpPr>
        <p:spPr>
          <a:xfrm>
            <a:off x="2209541" y="2452603"/>
            <a:ext cx="40632" cy="31214"/>
          </a:xfrm>
          <a:custGeom>
            <a:avLst/>
            <a:gdLst/>
            <a:ahLst/>
            <a:cxnLst/>
            <a:rect l="l" t="t" r="r" b="b"/>
            <a:pathLst>
              <a:path w="1290" h="991" extrusionOk="0">
                <a:moveTo>
                  <a:pt x="14" y="7"/>
                </a:moveTo>
                <a:lnTo>
                  <a:pt x="14" y="7"/>
                </a:lnTo>
                <a:lnTo>
                  <a:pt x="14" y="7"/>
                </a:lnTo>
                <a:lnTo>
                  <a:pt x="1290" y="745"/>
                </a:lnTo>
                <a:lnTo>
                  <a:pt x="1142" y="990"/>
                </a:lnTo>
                <a:lnTo>
                  <a:pt x="1290" y="745"/>
                </a:lnTo>
                <a:lnTo>
                  <a:pt x="14" y="7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37"/>
          <p:cNvSpPr/>
          <p:nvPr/>
        </p:nvSpPr>
        <p:spPr>
          <a:xfrm>
            <a:off x="2083332" y="2459879"/>
            <a:ext cx="56381" cy="53262"/>
          </a:xfrm>
          <a:custGeom>
            <a:avLst/>
            <a:gdLst/>
            <a:ahLst/>
            <a:cxnLst/>
            <a:rect l="l" t="t" r="r" b="b"/>
            <a:pathLst>
              <a:path w="1790" h="1691" extrusionOk="0">
                <a:moveTo>
                  <a:pt x="1790" y="0"/>
                </a:moveTo>
                <a:lnTo>
                  <a:pt x="1790" y="0"/>
                </a:lnTo>
                <a:cubicBezTo>
                  <a:pt x="1124" y="387"/>
                  <a:pt x="507" y="987"/>
                  <a:pt x="1" y="1690"/>
                </a:cubicBezTo>
                <a:cubicBezTo>
                  <a:pt x="507" y="987"/>
                  <a:pt x="1124" y="390"/>
                  <a:pt x="1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37"/>
          <p:cNvSpPr/>
          <p:nvPr/>
        </p:nvSpPr>
        <p:spPr>
          <a:xfrm>
            <a:off x="2226140" y="2494841"/>
            <a:ext cx="16536" cy="96918"/>
          </a:xfrm>
          <a:custGeom>
            <a:avLst/>
            <a:gdLst/>
            <a:ahLst/>
            <a:cxnLst/>
            <a:rect l="l" t="t" r="r" b="b"/>
            <a:pathLst>
              <a:path w="525" h="3077" extrusionOk="0">
                <a:moveTo>
                  <a:pt x="435" y="1"/>
                </a:moveTo>
                <a:cubicBezTo>
                  <a:pt x="491" y="232"/>
                  <a:pt x="524" y="483"/>
                  <a:pt x="524" y="766"/>
                </a:cubicBezTo>
                <a:cubicBezTo>
                  <a:pt x="524" y="1508"/>
                  <a:pt x="332" y="2311"/>
                  <a:pt x="1" y="3077"/>
                </a:cubicBezTo>
                <a:cubicBezTo>
                  <a:pt x="332" y="2311"/>
                  <a:pt x="524" y="1508"/>
                  <a:pt x="524" y="766"/>
                </a:cubicBezTo>
                <a:cubicBezTo>
                  <a:pt x="524" y="483"/>
                  <a:pt x="491" y="232"/>
                  <a:pt x="435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37"/>
          <p:cNvSpPr/>
          <p:nvPr/>
        </p:nvSpPr>
        <p:spPr>
          <a:xfrm>
            <a:off x="2074103" y="2446304"/>
            <a:ext cx="176071" cy="163378"/>
          </a:xfrm>
          <a:custGeom>
            <a:avLst/>
            <a:gdLst/>
            <a:ahLst/>
            <a:cxnLst/>
            <a:rect l="l" t="t" r="r" b="b"/>
            <a:pathLst>
              <a:path w="5590" h="5187" extrusionOk="0">
                <a:moveTo>
                  <a:pt x="3490" y="0"/>
                </a:moveTo>
                <a:cubicBezTo>
                  <a:pt x="3331" y="0"/>
                  <a:pt x="3163" y="21"/>
                  <a:pt x="2986" y="59"/>
                </a:cubicBezTo>
                <a:cubicBezTo>
                  <a:pt x="2735" y="121"/>
                  <a:pt x="2466" y="224"/>
                  <a:pt x="2190" y="373"/>
                </a:cubicBezTo>
                <a:cubicBezTo>
                  <a:pt x="2159" y="390"/>
                  <a:pt x="2128" y="407"/>
                  <a:pt x="2094" y="428"/>
                </a:cubicBezTo>
                <a:cubicBezTo>
                  <a:pt x="2090" y="428"/>
                  <a:pt x="2090" y="431"/>
                  <a:pt x="2087" y="431"/>
                </a:cubicBezTo>
                <a:lnTo>
                  <a:pt x="2083" y="431"/>
                </a:lnTo>
                <a:cubicBezTo>
                  <a:pt x="1417" y="821"/>
                  <a:pt x="800" y="1418"/>
                  <a:pt x="294" y="2121"/>
                </a:cubicBezTo>
                <a:cubicBezTo>
                  <a:pt x="194" y="2266"/>
                  <a:pt x="93" y="2411"/>
                  <a:pt x="1" y="2562"/>
                </a:cubicBezTo>
                <a:lnTo>
                  <a:pt x="4552" y="5186"/>
                </a:lnTo>
                <a:cubicBezTo>
                  <a:pt x="4652" y="5000"/>
                  <a:pt x="4745" y="4811"/>
                  <a:pt x="4828" y="4618"/>
                </a:cubicBezTo>
                <a:cubicBezTo>
                  <a:pt x="5159" y="3852"/>
                  <a:pt x="5351" y="3049"/>
                  <a:pt x="5351" y="2307"/>
                </a:cubicBezTo>
                <a:cubicBezTo>
                  <a:pt x="5351" y="2024"/>
                  <a:pt x="5318" y="1773"/>
                  <a:pt x="5262" y="1542"/>
                </a:cubicBezTo>
                <a:cubicBezTo>
                  <a:pt x="5259" y="1528"/>
                  <a:pt x="5259" y="1518"/>
                  <a:pt x="5255" y="1504"/>
                </a:cubicBezTo>
                <a:lnTo>
                  <a:pt x="5442" y="1190"/>
                </a:lnTo>
                <a:lnTo>
                  <a:pt x="5590" y="945"/>
                </a:lnTo>
                <a:lnTo>
                  <a:pt x="4314" y="207"/>
                </a:lnTo>
                <a:lnTo>
                  <a:pt x="4301" y="200"/>
                </a:lnTo>
                <a:lnTo>
                  <a:pt x="4301" y="204"/>
                </a:lnTo>
                <a:cubicBezTo>
                  <a:pt x="4062" y="70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37"/>
          <p:cNvSpPr/>
          <p:nvPr/>
        </p:nvSpPr>
        <p:spPr>
          <a:xfrm>
            <a:off x="2079426" y="2468100"/>
            <a:ext cx="197678" cy="255193"/>
          </a:xfrm>
          <a:custGeom>
            <a:avLst/>
            <a:gdLst/>
            <a:ahLst/>
            <a:cxnLst/>
            <a:rect l="l" t="t" r="r" b="b"/>
            <a:pathLst>
              <a:path w="6276" h="8102" extrusionOk="0">
                <a:moveTo>
                  <a:pt x="4540" y="1"/>
                </a:moveTo>
                <a:cubicBezTo>
                  <a:pt x="4118" y="1"/>
                  <a:pt x="3642" y="139"/>
                  <a:pt x="3138" y="430"/>
                </a:cubicBezTo>
                <a:cubicBezTo>
                  <a:pt x="1407" y="1429"/>
                  <a:pt x="1" y="3864"/>
                  <a:pt x="1" y="5863"/>
                </a:cubicBezTo>
                <a:cubicBezTo>
                  <a:pt x="1" y="7282"/>
                  <a:pt x="708" y="8102"/>
                  <a:pt x="1738" y="8102"/>
                </a:cubicBezTo>
                <a:cubicBezTo>
                  <a:pt x="2160" y="8102"/>
                  <a:pt x="2635" y="7964"/>
                  <a:pt x="3138" y="7674"/>
                </a:cubicBezTo>
                <a:cubicBezTo>
                  <a:pt x="4872" y="6673"/>
                  <a:pt x="6276" y="4243"/>
                  <a:pt x="6276" y="2243"/>
                </a:cubicBezTo>
                <a:cubicBezTo>
                  <a:pt x="6276" y="822"/>
                  <a:pt x="5569" y="1"/>
                  <a:pt x="4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37"/>
          <p:cNvSpPr/>
          <p:nvPr/>
        </p:nvSpPr>
        <p:spPr>
          <a:xfrm>
            <a:off x="2149602" y="2532732"/>
            <a:ext cx="56916" cy="126021"/>
          </a:xfrm>
          <a:custGeom>
            <a:avLst/>
            <a:gdLst/>
            <a:ahLst/>
            <a:cxnLst/>
            <a:rect l="l" t="t" r="r" b="b"/>
            <a:pathLst>
              <a:path w="1807" h="4001" extrusionOk="0">
                <a:moveTo>
                  <a:pt x="1270" y="1"/>
                </a:moveTo>
                <a:cubicBezTo>
                  <a:pt x="1166" y="1"/>
                  <a:pt x="1050" y="39"/>
                  <a:pt x="920" y="115"/>
                </a:cubicBezTo>
                <a:cubicBezTo>
                  <a:pt x="776" y="198"/>
                  <a:pt x="648" y="305"/>
                  <a:pt x="541" y="432"/>
                </a:cubicBezTo>
                <a:cubicBezTo>
                  <a:pt x="435" y="563"/>
                  <a:pt x="348" y="701"/>
                  <a:pt x="276" y="849"/>
                </a:cubicBezTo>
                <a:cubicBezTo>
                  <a:pt x="203" y="1001"/>
                  <a:pt x="152" y="1153"/>
                  <a:pt x="117" y="1304"/>
                </a:cubicBezTo>
                <a:cubicBezTo>
                  <a:pt x="79" y="1456"/>
                  <a:pt x="62" y="1601"/>
                  <a:pt x="58" y="1736"/>
                </a:cubicBezTo>
                <a:cubicBezTo>
                  <a:pt x="58" y="1763"/>
                  <a:pt x="66" y="1784"/>
                  <a:pt x="79" y="1798"/>
                </a:cubicBezTo>
                <a:cubicBezTo>
                  <a:pt x="86" y="1805"/>
                  <a:pt x="95" y="1809"/>
                  <a:pt x="104" y="1809"/>
                </a:cubicBezTo>
                <a:cubicBezTo>
                  <a:pt x="111" y="1809"/>
                  <a:pt x="120" y="1806"/>
                  <a:pt x="128" y="1801"/>
                </a:cubicBezTo>
                <a:lnTo>
                  <a:pt x="510" y="1580"/>
                </a:lnTo>
                <a:cubicBezTo>
                  <a:pt x="538" y="1563"/>
                  <a:pt x="565" y="1543"/>
                  <a:pt x="586" y="1515"/>
                </a:cubicBezTo>
                <a:cubicBezTo>
                  <a:pt x="607" y="1487"/>
                  <a:pt x="624" y="1449"/>
                  <a:pt x="634" y="1401"/>
                </a:cubicBezTo>
                <a:cubicBezTo>
                  <a:pt x="637" y="1377"/>
                  <a:pt x="645" y="1346"/>
                  <a:pt x="655" y="1298"/>
                </a:cubicBezTo>
                <a:cubicBezTo>
                  <a:pt x="666" y="1253"/>
                  <a:pt x="679" y="1208"/>
                  <a:pt x="696" y="1156"/>
                </a:cubicBezTo>
                <a:cubicBezTo>
                  <a:pt x="717" y="1108"/>
                  <a:pt x="745" y="1056"/>
                  <a:pt x="782" y="1005"/>
                </a:cubicBezTo>
                <a:cubicBezTo>
                  <a:pt x="817" y="953"/>
                  <a:pt x="865" y="911"/>
                  <a:pt x="924" y="881"/>
                </a:cubicBezTo>
                <a:cubicBezTo>
                  <a:pt x="970" y="854"/>
                  <a:pt x="1007" y="839"/>
                  <a:pt x="1037" y="839"/>
                </a:cubicBezTo>
                <a:cubicBezTo>
                  <a:pt x="1046" y="839"/>
                  <a:pt x="1054" y="840"/>
                  <a:pt x="1062" y="843"/>
                </a:cubicBezTo>
                <a:cubicBezTo>
                  <a:pt x="1097" y="849"/>
                  <a:pt x="1121" y="870"/>
                  <a:pt x="1141" y="897"/>
                </a:cubicBezTo>
                <a:cubicBezTo>
                  <a:pt x="1159" y="929"/>
                  <a:pt x="1172" y="959"/>
                  <a:pt x="1175" y="997"/>
                </a:cubicBezTo>
                <a:cubicBezTo>
                  <a:pt x="1183" y="1036"/>
                  <a:pt x="1183" y="1063"/>
                  <a:pt x="1183" y="1088"/>
                </a:cubicBezTo>
                <a:cubicBezTo>
                  <a:pt x="1183" y="1150"/>
                  <a:pt x="1175" y="1222"/>
                  <a:pt x="1155" y="1301"/>
                </a:cubicBezTo>
                <a:cubicBezTo>
                  <a:pt x="1138" y="1381"/>
                  <a:pt x="1093" y="1484"/>
                  <a:pt x="1021" y="1608"/>
                </a:cubicBezTo>
                <a:lnTo>
                  <a:pt x="90" y="3166"/>
                </a:lnTo>
                <a:cubicBezTo>
                  <a:pt x="58" y="3222"/>
                  <a:pt x="34" y="3276"/>
                  <a:pt x="21" y="3335"/>
                </a:cubicBezTo>
                <a:cubicBezTo>
                  <a:pt x="7" y="3394"/>
                  <a:pt x="0" y="3449"/>
                  <a:pt x="0" y="3501"/>
                </a:cubicBezTo>
                <a:lnTo>
                  <a:pt x="0" y="3911"/>
                </a:lnTo>
                <a:cubicBezTo>
                  <a:pt x="0" y="3946"/>
                  <a:pt x="10" y="3973"/>
                  <a:pt x="24" y="3987"/>
                </a:cubicBezTo>
                <a:cubicBezTo>
                  <a:pt x="33" y="3996"/>
                  <a:pt x="43" y="4001"/>
                  <a:pt x="54" y="4001"/>
                </a:cubicBezTo>
                <a:cubicBezTo>
                  <a:pt x="64" y="4001"/>
                  <a:pt x="75" y="3997"/>
                  <a:pt x="86" y="3991"/>
                </a:cubicBezTo>
                <a:lnTo>
                  <a:pt x="1724" y="3046"/>
                </a:lnTo>
                <a:cubicBezTo>
                  <a:pt x="1748" y="3032"/>
                  <a:pt x="1765" y="3008"/>
                  <a:pt x="1783" y="2974"/>
                </a:cubicBezTo>
                <a:cubicBezTo>
                  <a:pt x="1800" y="2939"/>
                  <a:pt x="1807" y="2904"/>
                  <a:pt x="1807" y="2867"/>
                </a:cubicBezTo>
                <a:lnTo>
                  <a:pt x="1807" y="2360"/>
                </a:lnTo>
                <a:cubicBezTo>
                  <a:pt x="1807" y="2325"/>
                  <a:pt x="1800" y="2301"/>
                  <a:pt x="1783" y="2283"/>
                </a:cubicBezTo>
                <a:cubicBezTo>
                  <a:pt x="1773" y="2276"/>
                  <a:pt x="1763" y="2272"/>
                  <a:pt x="1752" y="2272"/>
                </a:cubicBezTo>
                <a:cubicBezTo>
                  <a:pt x="1744" y="2272"/>
                  <a:pt x="1734" y="2274"/>
                  <a:pt x="1724" y="2280"/>
                </a:cubicBezTo>
                <a:lnTo>
                  <a:pt x="944" y="2732"/>
                </a:lnTo>
                <a:lnTo>
                  <a:pt x="944" y="2732"/>
                </a:lnTo>
                <a:lnTo>
                  <a:pt x="1379" y="1973"/>
                </a:lnTo>
                <a:cubicBezTo>
                  <a:pt x="1452" y="1853"/>
                  <a:pt x="1510" y="1739"/>
                  <a:pt x="1558" y="1632"/>
                </a:cubicBezTo>
                <a:cubicBezTo>
                  <a:pt x="1606" y="1522"/>
                  <a:pt x="1644" y="1419"/>
                  <a:pt x="1676" y="1322"/>
                </a:cubicBezTo>
                <a:cubicBezTo>
                  <a:pt x="1707" y="1222"/>
                  <a:pt x="1727" y="1125"/>
                  <a:pt x="1741" y="1032"/>
                </a:cubicBezTo>
                <a:cubicBezTo>
                  <a:pt x="1751" y="939"/>
                  <a:pt x="1759" y="846"/>
                  <a:pt x="1759" y="757"/>
                </a:cubicBezTo>
                <a:cubicBezTo>
                  <a:pt x="1759" y="608"/>
                  <a:pt x="1741" y="477"/>
                  <a:pt x="1703" y="364"/>
                </a:cubicBezTo>
                <a:cubicBezTo>
                  <a:pt x="1668" y="249"/>
                  <a:pt x="1614" y="160"/>
                  <a:pt x="1544" y="98"/>
                </a:cubicBezTo>
                <a:cubicBezTo>
                  <a:pt x="1472" y="36"/>
                  <a:pt x="1386" y="1"/>
                  <a:pt x="1283" y="1"/>
                </a:cubicBezTo>
                <a:cubicBezTo>
                  <a:pt x="1279" y="1"/>
                  <a:pt x="1274" y="1"/>
                  <a:pt x="127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37"/>
          <p:cNvSpPr/>
          <p:nvPr/>
        </p:nvSpPr>
        <p:spPr>
          <a:xfrm>
            <a:off x="1551279" y="2565804"/>
            <a:ext cx="347984" cy="517693"/>
          </a:xfrm>
          <a:custGeom>
            <a:avLst/>
            <a:gdLst/>
            <a:ahLst/>
            <a:cxnLst/>
            <a:rect l="l" t="t" r="r" b="b"/>
            <a:pathLst>
              <a:path w="11048" h="16436" extrusionOk="0">
                <a:moveTo>
                  <a:pt x="943" y="0"/>
                </a:moveTo>
                <a:cubicBezTo>
                  <a:pt x="636" y="0"/>
                  <a:pt x="321" y="20"/>
                  <a:pt x="0" y="58"/>
                </a:cubicBezTo>
                <a:cubicBezTo>
                  <a:pt x="525" y="1320"/>
                  <a:pt x="811" y="2858"/>
                  <a:pt x="811" y="4640"/>
                </a:cubicBezTo>
                <a:cubicBezTo>
                  <a:pt x="811" y="8488"/>
                  <a:pt x="2152" y="11198"/>
                  <a:pt x="4328" y="12478"/>
                </a:cubicBezTo>
                <a:lnTo>
                  <a:pt x="11048" y="16436"/>
                </a:lnTo>
                <a:cubicBezTo>
                  <a:pt x="9935" y="15747"/>
                  <a:pt x="9052" y="14671"/>
                  <a:pt x="8466" y="13253"/>
                </a:cubicBezTo>
                <a:cubicBezTo>
                  <a:pt x="7938" y="11988"/>
                  <a:pt x="7648" y="10450"/>
                  <a:pt x="7648" y="8668"/>
                </a:cubicBezTo>
                <a:cubicBezTo>
                  <a:pt x="7648" y="4851"/>
                  <a:pt x="6328" y="2148"/>
                  <a:pt x="4184" y="861"/>
                </a:cubicBezTo>
                <a:lnTo>
                  <a:pt x="3966" y="734"/>
                </a:lnTo>
                <a:cubicBezTo>
                  <a:pt x="3076" y="253"/>
                  <a:pt x="2058" y="0"/>
                  <a:pt x="943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37"/>
          <p:cNvSpPr/>
          <p:nvPr/>
        </p:nvSpPr>
        <p:spPr>
          <a:xfrm>
            <a:off x="1551279" y="2565773"/>
            <a:ext cx="347984" cy="517724"/>
          </a:xfrm>
          <a:custGeom>
            <a:avLst/>
            <a:gdLst/>
            <a:ahLst/>
            <a:cxnLst/>
            <a:rect l="l" t="t" r="r" b="b"/>
            <a:pathLst>
              <a:path w="11048" h="16437" extrusionOk="0">
                <a:moveTo>
                  <a:pt x="939" y="1"/>
                </a:moveTo>
                <a:cubicBezTo>
                  <a:pt x="632" y="1"/>
                  <a:pt x="318" y="21"/>
                  <a:pt x="0" y="59"/>
                </a:cubicBezTo>
                <a:cubicBezTo>
                  <a:pt x="301" y="783"/>
                  <a:pt x="525" y="1600"/>
                  <a:pt x="659" y="2496"/>
                </a:cubicBezTo>
                <a:lnTo>
                  <a:pt x="2211" y="6093"/>
                </a:lnTo>
                <a:cubicBezTo>
                  <a:pt x="2252" y="6072"/>
                  <a:pt x="2294" y="6066"/>
                  <a:pt x="2328" y="6066"/>
                </a:cubicBezTo>
                <a:cubicBezTo>
                  <a:pt x="2370" y="6066"/>
                  <a:pt x="2404" y="6075"/>
                  <a:pt x="2435" y="6093"/>
                </a:cubicBezTo>
                <a:lnTo>
                  <a:pt x="2435" y="6100"/>
                </a:lnTo>
                <a:lnTo>
                  <a:pt x="2538" y="9621"/>
                </a:lnTo>
                <a:cubicBezTo>
                  <a:pt x="2538" y="9820"/>
                  <a:pt x="2408" y="10072"/>
                  <a:pt x="2246" y="10186"/>
                </a:cubicBezTo>
                <a:lnTo>
                  <a:pt x="2193" y="10348"/>
                </a:lnTo>
                <a:cubicBezTo>
                  <a:pt x="2759" y="11265"/>
                  <a:pt x="3480" y="11982"/>
                  <a:pt x="4328" y="12479"/>
                </a:cubicBezTo>
                <a:lnTo>
                  <a:pt x="11048" y="16437"/>
                </a:lnTo>
                <a:cubicBezTo>
                  <a:pt x="9935" y="15748"/>
                  <a:pt x="9052" y="14672"/>
                  <a:pt x="8466" y="13254"/>
                </a:cubicBezTo>
                <a:cubicBezTo>
                  <a:pt x="8027" y="12210"/>
                  <a:pt x="7755" y="10975"/>
                  <a:pt x="7676" y="9572"/>
                </a:cubicBezTo>
                <a:cubicBezTo>
                  <a:pt x="7659" y="9279"/>
                  <a:pt x="7648" y="8979"/>
                  <a:pt x="7648" y="8669"/>
                </a:cubicBezTo>
                <a:cubicBezTo>
                  <a:pt x="7648" y="6610"/>
                  <a:pt x="7266" y="4880"/>
                  <a:pt x="6576" y="3514"/>
                </a:cubicBezTo>
                <a:cubicBezTo>
                  <a:pt x="6324" y="3018"/>
                  <a:pt x="6031" y="2569"/>
                  <a:pt x="5704" y="2173"/>
                </a:cubicBezTo>
                <a:cubicBezTo>
                  <a:pt x="5259" y="1642"/>
                  <a:pt x="4749" y="1201"/>
                  <a:pt x="4184" y="862"/>
                </a:cubicBezTo>
                <a:lnTo>
                  <a:pt x="3966" y="735"/>
                </a:lnTo>
                <a:cubicBezTo>
                  <a:pt x="3956" y="731"/>
                  <a:pt x="3949" y="725"/>
                  <a:pt x="3942" y="721"/>
                </a:cubicBezTo>
                <a:cubicBezTo>
                  <a:pt x="3056" y="249"/>
                  <a:pt x="2045" y="1"/>
                  <a:pt x="9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37"/>
          <p:cNvSpPr/>
          <p:nvPr/>
        </p:nvSpPr>
        <p:spPr>
          <a:xfrm>
            <a:off x="1596887" y="2757559"/>
            <a:ext cx="164133" cy="114682"/>
          </a:xfrm>
          <a:custGeom>
            <a:avLst/>
            <a:gdLst/>
            <a:ahLst/>
            <a:cxnLst/>
            <a:rect l="l" t="t" r="r" b="b"/>
            <a:pathLst>
              <a:path w="5211" h="3641" extrusionOk="0">
                <a:moveTo>
                  <a:pt x="987" y="1"/>
                </a:moveTo>
                <a:lnTo>
                  <a:pt x="1" y="2442"/>
                </a:lnTo>
                <a:cubicBezTo>
                  <a:pt x="145" y="2721"/>
                  <a:pt x="1897" y="3090"/>
                  <a:pt x="1997" y="3414"/>
                </a:cubicBezTo>
                <a:cubicBezTo>
                  <a:pt x="2041" y="3556"/>
                  <a:pt x="2157" y="3640"/>
                  <a:pt x="2288" y="3640"/>
                </a:cubicBezTo>
                <a:cubicBezTo>
                  <a:pt x="2331" y="3640"/>
                  <a:pt x="2376" y="3631"/>
                  <a:pt x="2421" y="3611"/>
                </a:cubicBezTo>
                <a:lnTo>
                  <a:pt x="4980" y="2459"/>
                </a:lnTo>
                <a:cubicBezTo>
                  <a:pt x="5033" y="2434"/>
                  <a:pt x="5083" y="2426"/>
                  <a:pt x="5128" y="2426"/>
                </a:cubicBezTo>
                <a:cubicBezTo>
                  <a:pt x="5158" y="2426"/>
                  <a:pt x="5186" y="2429"/>
                  <a:pt x="5211" y="2435"/>
                </a:cubicBezTo>
                <a:lnTo>
                  <a:pt x="987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37"/>
          <p:cNvSpPr/>
          <p:nvPr/>
        </p:nvSpPr>
        <p:spPr>
          <a:xfrm>
            <a:off x="923444" y="2569080"/>
            <a:ext cx="707812" cy="963729"/>
          </a:xfrm>
          <a:custGeom>
            <a:avLst/>
            <a:gdLst/>
            <a:ahLst/>
            <a:cxnLst/>
            <a:rect l="l" t="t" r="r" b="b"/>
            <a:pathLst>
              <a:path w="22472" h="30597" extrusionOk="0">
                <a:moveTo>
                  <a:pt x="15097" y="8607"/>
                </a:moveTo>
                <a:cubicBezTo>
                  <a:pt x="15125" y="8607"/>
                  <a:pt x="15149" y="8615"/>
                  <a:pt x="15169" y="8633"/>
                </a:cubicBezTo>
                <a:cubicBezTo>
                  <a:pt x="15765" y="9167"/>
                  <a:pt x="16090" y="10157"/>
                  <a:pt x="16090" y="11543"/>
                </a:cubicBezTo>
                <a:cubicBezTo>
                  <a:pt x="16090" y="14635"/>
                  <a:pt x="13917" y="18401"/>
                  <a:pt x="11238" y="19949"/>
                </a:cubicBezTo>
                <a:cubicBezTo>
                  <a:pt x="10421" y="20419"/>
                  <a:pt x="9700" y="20646"/>
                  <a:pt x="9090" y="20646"/>
                </a:cubicBezTo>
                <a:cubicBezTo>
                  <a:pt x="8778" y="20646"/>
                  <a:pt x="8496" y="20586"/>
                  <a:pt x="8245" y="20470"/>
                </a:cubicBezTo>
                <a:cubicBezTo>
                  <a:pt x="7399" y="20074"/>
                  <a:pt x="14059" y="8607"/>
                  <a:pt x="15097" y="8607"/>
                </a:cubicBezTo>
                <a:close/>
                <a:moveTo>
                  <a:pt x="18070" y="0"/>
                </a:moveTo>
                <a:cubicBezTo>
                  <a:pt x="17944" y="0"/>
                  <a:pt x="17821" y="61"/>
                  <a:pt x="17748" y="168"/>
                </a:cubicBezTo>
                <a:lnTo>
                  <a:pt x="15624" y="3364"/>
                </a:lnTo>
                <a:cubicBezTo>
                  <a:pt x="15517" y="3525"/>
                  <a:pt x="15279" y="3640"/>
                  <a:pt x="15081" y="3640"/>
                </a:cubicBezTo>
                <a:cubicBezTo>
                  <a:pt x="15076" y="3640"/>
                  <a:pt x="15071" y="3640"/>
                  <a:pt x="15065" y="3640"/>
                </a:cubicBezTo>
                <a:cubicBezTo>
                  <a:pt x="15023" y="3639"/>
                  <a:pt x="14980" y="3638"/>
                  <a:pt x="14936" y="3638"/>
                </a:cubicBezTo>
                <a:cubicBezTo>
                  <a:pt x="14738" y="3638"/>
                  <a:pt x="14534" y="3652"/>
                  <a:pt x="14324" y="3674"/>
                </a:cubicBezTo>
                <a:lnTo>
                  <a:pt x="14324" y="1340"/>
                </a:lnTo>
                <a:lnTo>
                  <a:pt x="12907" y="520"/>
                </a:lnTo>
                <a:cubicBezTo>
                  <a:pt x="12879" y="506"/>
                  <a:pt x="12849" y="499"/>
                  <a:pt x="12817" y="499"/>
                </a:cubicBezTo>
                <a:cubicBezTo>
                  <a:pt x="12773" y="499"/>
                  <a:pt x="12724" y="512"/>
                  <a:pt x="12672" y="540"/>
                </a:cubicBezTo>
                <a:lnTo>
                  <a:pt x="9800" y="2199"/>
                </a:lnTo>
                <a:cubicBezTo>
                  <a:pt x="9628" y="2299"/>
                  <a:pt x="9476" y="2540"/>
                  <a:pt x="9459" y="2736"/>
                </a:cubicBezTo>
                <a:lnTo>
                  <a:pt x="9169" y="5933"/>
                </a:lnTo>
                <a:cubicBezTo>
                  <a:pt x="9152" y="6129"/>
                  <a:pt x="9018" y="6395"/>
                  <a:pt x="8873" y="6529"/>
                </a:cubicBezTo>
                <a:cubicBezTo>
                  <a:pt x="8311" y="7046"/>
                  <a:pt x="7780" y="7612"/>
                  <a:pt x="7277" y="8219"/>
                </a:cubicBezTo>
                <a:cubicBezTo>
                  <a:pt x="7180" y="8333"/>
                  <a:pt x="7013" y="8405"/>
                  <a:pt x="6856" y="8405"/>
                </a:cubicBezTo>
                <a:cubicBezTo>
                  <a:pt x="6806" y="8405"/>
                  <a:pt x="6756" y="8397"/>
                  <a:pt x="6711" y="8381"/>
                </a:cubicBezTo>
                <a:lnTo>
                  <a:pt x="4866" y="7736"/>
                </a:lnTo>
                <a:cubicBezTo>
                  <a:pt x="4824" y="7722"/>
                  <a:pt x="4779" y="7715"/>
                  <a:pt x="4734" y="7715"/>
                </a:cubicBezTo>
                <a:cubicBezTo>
                  <a:pt x="4582" y="7715"/>
                  <a:pt x="4426" y="7796"/>
                  <a:pt x="4349" y="7929"/>
                </a:cubicBezTo>
                <a:lnTo>
                  <a:pt x="2235" y="11588"/>
                </a:lnTo>
                <a:cubicBezTo>
                  <a:pt x="2138" y="11757"/>
                  <a:pt x="2180" y="12001"/>
                  <a:pt x="2328" y="12132"/>
                </a:cubicBezTo>
                <a:lnTo>
                  <a:pt x="3808" y="13405"/>
                </a:lnTo>
                <a:cubicBezTo>
                  <a:pt x="3959" y="13536"/>
                  <a:pt x="4021" y="13791"/>
                  <a:pt x="3952" y="13973"/>
                </a:cubicBezTo>
                <a:cubicBezTo>
                  <a:pt x="3677" y="14715"/>
                  <a:pt x="3453" y="15460"/>
                  <a:pt x="3287" y="16201"/>
                </a:cubicBezTo>
                <a:cubicBezTo>
                  <a:pt x="3246" y="16394"/>
                  <a:pt x="3080" y="16646"/>
                  <a:pt x="2921" y="16760"/>
                </a:cubicBezTo>
                <a:lnTo>
                  <a:pt x="294" y="18608"/>
                </a:lnTo>
                <a:cubicBezTo>
                  <a:pt x="132" y="18722"/>
                  <a:pt x="1" y="18973"/>
                  <a:pt x="1" y="19174"/>
                </a:cubicBezTo>
                <a:lnTo>
                  <a:pt x="1" y="22490"/>
                </a:lnTo>
                <a:cubicBezTo>
                  <a:pt x="1" y="22590"/>
                  <a:pt x="42" y="22666"/>
                  <a:pt x="104" y="22704"/>
                </a:cubicBezTo>
                <a:lnTo>
                  <a:pt x="3429" y="24625"/>
                </a:lnTo>
                <a:lnTo>
                  <a:pt x="2218" y="27069"/>
                </a:lnTo>
                <a:cubicBezTo>
                  <a:pt x="2129" y="27249"/>
                  <a:pt x="2197" y="27473"/>
                  <a:pt x="2366" y="27569"/>
                </a:cubicBezTo>
                <a:lnTo>
                  <a:pt x="6890" y="30190"/>
                </a:lnTo>
                <a:cubicBezTo>
                  <a:pt x="6948" y="30224"/>
                  <a:pt x="7013" y="30240"/>
                  <a:pt x="7077" y="30240"/>
                </a:cubicBezTo>
                <a:cubicBezTo>
                  <a:pt x="7203" y="30240"/>
                  <a:pt x="7327" y="30178"/>
                  <a:pt x="7401" y="30069"/>
                </a:cubicBezTo>
                <a:lnTo>
                  <a:pt x="9455" y="27969"/>
                </a:lnTo>
                <a:cubicBezTo>
                  <a:pt x="9462" y="28065"/>
                  <a:pt x="9503" y="28132"/>
                  <a:pt x="9562" y="28166"/>
                </a:cubicBezTo>
                <a:lnTo>
                  <a:pt x="13776" y="30597"/>
                </a:lnTo>
                <a:lnTo>
                  <a:pt x="13889" y="27297"/>
                </a:lnTo>
                <a:cubicBezTo>
                  <a:pt x="13889" y="27297"/>
                  <a:pt x="13000" y="26149"/>
                  <a:pt x="13017" y="25952"/>
                </a:cubicBezTo>
                <a:lnTo>
                  <a:pt x="17606" y="20953"/>
                </a:lnTo>
                <a:cubicBezTo>
                  <a:pt x="17649" y="20968"/>
                  <a:pt x="17695" y="20975"/>
                  <a:pt x="17740" y="20975"/>
                </a:cubicBezTo>
                <a:cubicBezTo>
                  <a:pt x="17894" y="20975"/>
                  <a:pt x="18049" y="20893"/>
                  <a:pt x="18124" y="20759"/>
                </a:cubicBezTo>
                <a:lnTo>
                  <a:pt x="20237" y="17101"/>
                </a:lnTo>
                <a:cubicBezTo>
                  <a:pt x="20337" y="16929"/>
                  <a:pt x="20296" y="16687"/>
                  <a:pt x="20144" y="16556"/>
                </a:cubicBezTo>
                <a:lnTo>
                  <a:pt x="22179" y="10081"/>
                </a:lnTo>
                <a:cubicBezTo>
                  <a:pt x="22341" y="9967"/>
                  <a:pt x="22471" y="9715"/>
                  <a:pt x="22471" y="9516"/>
                </a:cubicBezTo>
                <a:lnTo>
                  <a:pt x="22368" y="5995"/>
                </a:lnTo>
                <a:lnTo>
                  <a:pt x="22368" y="5988"/>
                </a:lnTo>
                <a:cubicBezTo>
                  <a:pt x="22338" y="5970"/>
                  <a:pt x="22302" y="5961"/>
                  <a:pt x="22263" y="5961"/>
                </a:cubicBezTo>
                <a:cubicBezTo>
                  <a:pt x="22226" y="5961"/>
                  <a:pt x="22186" y="5969"/>
                  <a:pt x="22144" y="5988"/>
                </a:cubicBezTo>
                <a:lnTo>
                  <a:pt x="20258" y="1619"/>
                </a:lnTo>
                <a:cubicBezTo>
                  <a:pt x="20344" y="1440"/>
                  <a:pt x="20279" y="1216"/>
                  <a:pt x="20106" y="1120"/>
                </a:cubicBezTo>
                <a:lnTo>
                  <a:pt x="18258" y="50"/>
                </a:lnTo>
                <a:cubicBezTo>
                  <a:pt x="18199" y="16"/>
                  <a:pt x="18134" y="0"/>
                  <a:pt x="18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37"/>
          <p:cNvSpPr/>
          <p:nvPr/>
        </p:nvSpPr>
        <p:spPr>
          <a:xfrm>
            <a:off x="1279804" y="2951992"/>
            <a:ext cx="208860" cy="269461"/>
          </a:xfrm>
          <a:custGeom>
            <a:avLst/>
            <a:gdLst/>
            <a:ahLst/>
            <a:cxnLst/>
            <a:rect l="l" t="t" r="r" b="b"/>
            <a:pathLst>
              <a:path w="6631" h="8555" extrusionOk="0">
                <a:moveTo>
                  <a:pt x="4532" y="0"/>
                </a:moveTo>
                <a:cubicBezTo>
                  <a:pt x="4111" y="0"/>
                  <a:pt x="3637" y="137"/>
                  <a:pt x="3134" y="427"/>
                </a:cubicBezTo>
                <a:cubicBezTo>
                  <a:pt x="1403" y="1427"/>
                  <a:pt x="0" y="3858"/>
                  <a:pt x="0" y="5861"/>
                </a:cubicBezTo>
                <a:cubicBezTo>
                  <a:pt x="0" y="6858"/>
                  <a:pt x="348" y="7561"/>
                  <a:pt x="914" y="7889"/>
                </a:cubicBezTo>
                <a:lnTo>
                  <a:pt x="917" y="7892"/>
                </a:lnTo>
                <a:lnTo>
                  <a:pt x="2079" y="8554"/>
                </a:lnTo>
                <a:lnTo>
                  <a:pt x="2355" y="8088"/>
                </a:lnTo>
                <a:cubicBezTo>
                  <a:pt x="2645" y="8023"/>
                  <a:pt x="2941" y="7923"/>
                  <a:pt x="3255" y="7741"/>
                </a:cubicBezTo>
                <a:cubicBezTo>
                  <a:pt x="4989" y="6740"/>
                  <a:pt x="6393" y="4306"/>
                  <a:pt x="6393" y="2306"/>
                </a:cubicBezTo>
                <a:cubicBezTo>
                  <a:pt x="6393" y="2010"/>
                  <a:pt x="6355" y="1748"/>
                  <a:pt x="6296" y="1506"/>
                </a:cubicBezTo>
                <a:lnTo>
                  <a:pt x="6630" y="944"/>
                </a:lnTo>
                <a:lnTo>
                  <a:pt x="5355" y="206"/>
                </a:lnTo>
                <a:lnTo>
                  <a:pt x="5351" y="206"/>
                </a:lnTo>
                <a:lnTo>
                  <a:pt x="5341" y="199"/>
                </a:lnTo>
                <a:lnTo>
                  <a:pt x="5341" y="203"/>
                </a:lnTo>
                <a:cubicBezTo>
                  <a:pt x="5104" y="70"/>
                  <a:pt x="4832" y="0"/>
                  <a:pt x="4532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37"/>
          <p:cNvSpPr/>
          <p:nvPr/>
        </p:nvSpPr>
        <p:spPr>
          <a:xfrm>
            <a:off x="1345255" y="3204599"/>
            <a:ext cx="16883" cy="16851"/>
          </a:xfrm>
          <a:custGeom>
            <a:avLst/>
            <a:gdLst/>
            <a:ahLst/>
            <a:cxnLst/>
            <a:rect l="l" t="t" r="r" b="b"/>
            <a:pathLst>
              <a:path w="536" h="535" extrusionOk="0">
                <a:moveTo>
                  <a:pt x="535" y="1"/>
                </a:moveTo>
                <a:cubicBezTo>
                  <a:pt x="450" y="28"/>
                  <a:pt x="362" y="52"/>
                  <a:pt x="277" y="68"/>
                </a:cubicBezTo>
                <a:lnTo>
                  <a:pt x="1" y="534"/>
                </a:lnTo>
                <a:lnTo>
                  <a:pt x="280" y="68"/>
                </a:lnTo>
                <a:cubicBezTo>
                  <a:pt x="362" y="52"/>
                  <a:pt x="450" y="28"/>
                  <a:pt x="535" y="1"/>
                </a:cubicBez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37"/>
          <p:cNvSpPr/>
          <p:nvPr/>
        </p:nvSpPr>
        <p:spPr>
          <a:xfrm>
            <a:off x="1279804" y="3032656"/>
            <a:ext cx="176071" cy="188796"/>
          </a:xfrm>
          <a:custGeom>
            <a:avLst/>
            <a:gdLst/>
            <a:ahLst/>
            <a:cxnLst/>
            <a:rect l="l" t="t" r="r" b="b"/>
            <a:pathLst>
              <a:path w="5590" h="5994" extrusionOk="0">
                <a:moveTo>
                  <a:pt x="1041" y="0"/>
                </a:moveTo>
                <a:cubicBezTo>
                  <a:pt x="400" y="1031"/>
                  <a:pt x="0" y="2228"/>
                  <a:pt x="0" y="3300"/>
                </a:cubicBezTo>
                <a:cubicBezTo>
                  <a:pt x="0" y="4297"/>
                  <a:pt x="348" y="5000"/>
                  <a:pt x="914" y="5328"/>
                </a:cubicBezTo>
                <a:lnTo>
                  <a:pt x="917" y="5328"/>
                </a:lnTo>
                <a:lnTo>
                  <a:pt x="917" y="5331"/>
                </a:lnTo>
                <a:lnTo>
                  <a:pt x="2079" y="5993"/>
                </a:lnTo>
                <a:lnTo>
                  <a:pt x="2355" y="5527"/>
                </a:lnTo>
                <a:cubicBezTo>
                  <a:pt x="2441" y="5511"/>
                  <a:pt x="2531" y="5486"/>
                  <a:pt x="2617" y="5459"/>
                </a:cubicBezTo>
                <a:cubicBezTo>
                  <a:pt x="2824" y="5393"/>
                  <a:pt x="3034" y="5307"/>
                  <a:pt x="3255" y="5180"/>
                </a:cubicBezTo>
                <a:cubicBezTo>
                  <a:pt x="4182" y="4645"/>
                  <a:pt x="5016" y="3697"/>
                  <a:pt x="5589" y="2628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37"/>
          <p:cNvSpPr/>
          <p:nvPr/>
        </p:nvSpPr>
        <p:spPr>
          <a:xfrm>
            <a:off x="1381005" y="2954039"/>
            <a:ext cx="25324" cy="10016"/>
          </a:xfrm>
          <a:custGeom>
            <a:avLst/>
            <a:gdLst/>
            <a:ahLst/>
            <a:cxnLst/>
            <a:rect l="l" t="t" r="r" b="b"/>
            <a:pathLst>
              <a:path w="804" h="318" extrusionOk="0">
                <a:moveTo>
                  <a:pt x="804" y="0"/>
                </a:moveTo>
                <a:cubicBezTo>
                  <a:pt x="549" y="58"/>
                  <a:pt x="280" y="166"/>
                  <a:pt x="0" y="317"/>
                </a:cubicBezTo>
                <a:cubicBezTo>
                  <a:pt x="280" y="166"/>
                  <a:pt x="549" y="58"/>
                  <a:pt x="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37"/>
          <p:cNvSpPr/>
          <p:nvPr/>
        </p:nvSpPr>
        <p:spPr>
          <a:xfrm>
            <a:off x="1448000" y="2958260"/>
            <a:ext cx="40663" cy="31403"/>
          </a:xfrm>
          <a:custGeom>
            <a:avLst/>
            <a:gdLst/>
            <a:ahLst/>
            <a:cxnLst/>
            <a:rect l="l" t="t" r="r" b="b"/>
            <a:pathLst>
              <a:path w="1291" h="997" extrusionOk="0">
                <a:moveTo>
                  <a:pt x="15" y="7"/>
                </a:moveTo>
                <a:lnTo>
                  <a:pt x="15" y="7"/>
                </a:lnTo>
                <a:lnTo>
                  <a:pt x="15" y="7"/>
                </a:lnTo>
                <a:lnTo>
                  <a:pt x="1290" y="745"/>
                </a:lnTo>
                <a:lnTo>
                  <a:pt x="1139" y="997"/>
                </a:lnTo>
                <a:lnTo>
                  <a:pt x="1290" y="745"/>
                </a:lnTo>
                <a:lnTo>
                  <a:pt x="15" y="7"/>
                </a:lnTo>
                <a:close/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37"/>
          <p:cNvSpPr/>
          <p:nvPr/>
        </p:nvSpPr>
        <p:spPr>
          <a:xfrm>
            <a:off x="1321695" y="2965630"/>
            <a:ext cx="56507" cy="53357"/>
          </a:xfrm>
          <a:custGeom>
            <a:avLst/>
            <a:gdLst/>
            <a:ahLst/>
            <a:cxnLst/>
            <a:rect l="l" t="t" r="r" b="b"/>
            <a:pathLst>
              <a:path w="1794" h="1694" extrusionOk="0">
                <a:moveTo>
                  <a:pt x="1794" y="1"/>
                </a:moveTo>
                <a:cubicBezTo>
                  <a:pt x="1129" y="387"/>
                  <a:pt x="508" y="987"/>
                  <a:pt x="1" y="1694"/>
                </a:cubicBezTo>
                <a:cubicBezTo>
                  <a:pt x="508" y="987"/>
                  <a:pt x="1129" y="387"/>
                  <a:pt x="1794" y="1"/>
                </a:cubicBezTo>
                <a:close/>
                <a:moveTo>
                  <a:pt x="1794" y="1"/>
                </a:moveTo>
                <a:lnTo>
                  <a:pt x="17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37"/>
          <p:cNvSpPr/>
          <p:nvPr/>
        </p:nvSpPr>
        <p:spPr>
          <a:xfrm>
            <a:off x="1464945" y="3025412"/>
            <a:ext cx="16221" cy="71121"/>
          </a:xfrm>
          <a:custGeom>
            <a:avLst/>
            <a:gdLst/>
            <a:ahLst/>
            <a:cxnLst/>
            <a:rect l="l" t="t" r="r" b="b"/>
            <a:pathLst>
              <a:path w="515" h="2258" extrusionOk="0">
                <a:moveTo>
                  <a:pt x="515" y="0"/>
                </a:moveTo>
                <a:cubicBezTo>
                  <a:pt x="510" y="727"/>
                  <a:pt x="321" y="1508"/>
                  <a:pt x="1" y="2258"/>
                </a:cubicBezTo>
                <a:cubicBezTo>
                  <a:pt x="321" y="1511"/>
                  <a:pt x="510" y="727"/>
                  <a:pt x="515" y="0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37"/>
          <p:cNvSpPr/>
          <p:nvPr/>
        </p:nvSpPr>
        <p:spPr>
          <a:xfrm>
            <a:off x="1312593" y="2951960"/>
            <a:ext cx="176071" cy="163472"/>
          </a:xfrm>
          <a:custGeom>
            <a:avLst/>
            <a:gdLst/>
            <a:ahLst/>
            <a:cxnLst/>
            <a:rect l="l" t="t" r="r" b="b"/>
            <a:pathLst>
              <a:path w="5590" h="5190" extrusionOk="0">
                <a:moveTo>
                  <a:pt x="3490" y="0"/>
                </a:moveTo>
                <a:cubicBezTo>
                  <a:pt x="3327" y="0"/>
                  <a:pt x="3155" y="21"/>
                  <a:pt x="2976" y="66"/>
                </a:cubicBezTo>
                <a:cubicBezTo>
                  <a:pt x="2721" y="124"/>
                  <a:pt x="2452" y="232"/>
                  <a:pt x="2172" y="383"/>
                </a:cubicBezTo>
                <a:cubicBezTo>
                  <a:pt x="2148" y="397"/>
                  <a:pt x="2121" y="411"/>
                  <a:pt x="2093" y="428"/>
                </a:cubicBezTo>
                <a:cubicBezTo>
                  <a:pt x="2090" y="428"/>
                  <a:pt x="2086" y="431"/>
                  <a:pt x="2083" y="435"/>
                </a:cubicBezTo>
                <a:cubicBezTo>
                  <a:pt x="1418" y="821"/>
                  <a:pt x="797" y="1421"/>
                  <a:pt x="290" y="2128"/>
                </a:cubicBezTo>
                <a:cubicBezTo>
                  <a:pt x="190" y="2269"/>
                  <a:pt x="94" y="2414"/>
                  <a:pt x="0" y="2562"/>
                </a:cubicBezTo>
                <a:lnTo>
                  <a:pt x="4548" y="5190"/>
                </a:lnTo>
                <a:cubicBezTo>
                  <a:pt x="4655" y="4993"/>
                  <a:pt x="4752" y="4793"/>
                  <a:pt x="4838" y="4590"/>
                </a:cubicBezTo>
                <a:cubicBezTo>
                  <a:pt x="5162" y="3835"/>
                  <a:pt x="5352" y="3041"/>
                  <a:pt x="5352" y="2307"/>
                </a:cubicBezTo>
                <a:cubicBezTo>
                  <a:pt x="5352" y="2024"/>
                  <a:pt x="5317" y="1776"/>
                  <a:pt x="5261" y="1542"/>
                </a:cubicBezTo>
                <a:cubicBezTo>
                  <a:pt x="5258" y="1531"/>
                  <a:pt x="5255" y="1518"/>
                  <a:pt x="5255" y="1507"/>
                </a:cubicBezTo>
                <a:lnTo>
                  <a:pt x="5438" y="1197"/>
                </a:lnTo>
                <a:lnTo>
                  <a:pt x="5589" y="945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300" y="204"/>
                </a:lnTo>
                <a:cubicBezTo>
                  <a:pt x="4062" y="70"/>
                  <a:pt x="3789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37"/>
          <p:cNvSpPr/>
          <p:nvPr/>
        </p:nvSpPr>
        <p:spPr>
          <a:xfrm>
            <a:off x="1317884" y="2973882"/>
            <a:ext cx="197710" cy="255193"/>
          </a:xfrm>
          <a:custGeom>
            <a:avLst/>
            <a:gdLst/>
            <a:ahLst/>
            <a:cxnLst/>
            <a:rect l="l" t="t" r="r" b="b"/>
            <a:pathLst>
              <a:path w="6277" h="8102" extrusionOk="0">
                <a:moveTo>
                  <a:pt x="4541" y="0"/>
                </a:moveTo>
                <a:cubicBezTo>
                  <a:pt x="4119" y="0"/>
                  <a:pt x="3643" y="138"/>
                  <a:pt x="3139" y="429"/>
                </a:cubicBezTo>
                <a:cubicBezTo>
                  <a:pt x="1408" y="1428"/>
                  <a:pt x="1" y="3860"/>
                  <a:pt x="1" y="5859"/>
                </a:cubicBezTo>
                <a:cubicBezTo>
                  <a:pt x="1" y="7280"/>
                  <a:pt x="709" y="8101"/>
                  <a:pt x="1738" y="8101"/>
                </a:cubicBezTo>
                <a:cubicBezTo>
                  <a:pt x="2160" y="8101"/>
                  <a:pt x="2636" y="7963"/>
                  <a:pt x="3139" y="7673"/>
                </a:cubicBezTo>
                <a:cubicBezTo>
                  <a:pt x="4870" y="6673"/>
                  <a:pt x="6277" y="4239"/>
                  <a:pt x="6277" y="2239"/>
                </a:cubicBezTo>
                <a:cubicBezTo>
                  <a:pt x="6277" y="820"/>
                  <a:pt x="5571" y="0"/>
                  <a:pt x="45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37"/>
          <p:cNvSpPr/>
          <p:nvPr/>
        </p:nvSpPr>
        <p:spPr>
          <a:xfrm>
            <a:off x="1387210" y="3041727"/>
            <a:ext cx="41388" cy="113360"/>
          </a:xfrm>
          <a:custGeom>
            <a:avLst/>
            <a:gdLst/>
            <a:ahLst/>
            <a:cxnLst/>
            <a:rect l="l" t="t" r="r" b="b"/>
            <a:pathLst>
              <a:path w="1314" h="3599" extrusionOk="0">
                <a:moveTo>
                  <a:pt x="1257" y="0"/>
                </a:moveTo>
                <a:cubicBezTo>
                  <a:pt x="1248" y="0"/>
                  <a:pt x="1238" y="3"/>
                  <a:pt x="1227" y="9"/>
                </a:cubicBezTo>
                <a:lnTo>
                  <a:pt x="852" y="226"/>
                </a:lnTo>
                <a:cubicBezTo>
                  <a:pt x="817" y="247"/>
                  <a:pt x="793" y="274"/>
                  <a:pt x="769" y="312"/>
                </a:cubicBezTo>
                <a:cubicBezTo>
                  <a:pt x="745" y="354"/>
                  <a:pt x="724" y="388"/>
                  <a:pt x="707" y="416"/>
                </a:cubicBezTo>
                <a:lnTo>
                  <a:pt x="42" y="1588"/>
                </a:lnTo>
                <a:cubicBezTo>
                  <a:pt x="21" y="1623"/>
                  <a:pt x="10" y="1657"/>
                  <a:pt x="7" y="1695"/>
                </a:cubicBezTo>
                <a:cubicBezTo>
                  <a:pt x="0" y="1733"/>
                  <a:pt x="7" y="1760"/>
                  <a:pt x="21" y="1781"/>
                </a:cubicBezTo>
                <a:lnTo>
                  <a:pt x="252" y="2109"/>
                </a:lnTo>
                <a:cubicBezTo>
                  <a:pt x="261" y="2123"/>
                  <a:pt x="272" y="2129"/>
                  <a:pt x="287" y="2129"/>
                </a:cubicBezTo>
                <a:cubicBezTo>
                  <a:pt x="293" y="2129"/>
                  <a:pt x="299" y="2128"/>
                  <a:pt x="306" y="2126"/>
                </a:cubicBezTo>
                <a:cubicBezTo>
                  <a:pt x="331" y="2119"/>
                  <a:pt x="352" y="2099"/>
                  <a:pt x="368" y="2064"/>
                </a:cubicBezTo>
                <a:lnTo>
                  <a:pt x="738" y="1419"/>
                </a:lnTo>
                <a:lnTo>
                  <a:pt x="738" y="3509"/>
                </a:lnTo>
                <a:cubicBezTo>
                  <a:pt x="738" y="3543"/>
                  <a:pt x="745" y="3571"/>
                  <a:pt x="762" y="3584"/>
                </a:cubicBezTo>
                <a:cubicBezTo>
                  <a:pt x="771" y="3594"/>
                  <a:pt x="782" y="3598"/>
                  <a:pt x="794" y="3598"/>
                </a:cubicBezTo>
                <a:cubicBezTo>
                  <a:pt x="802" y="3598"/>
                  <a:pt x="811" y="3596"/>
                  <a:pt x="820" y="3592"/>
                </a:cubicBezTo>
                <a:lnTo>
                  <a:pt x="1227" y="3353"/>
                </a:lnTo>
                <a:cubicBezTo>
                  <a:pt x="1251" y="3343"/>
                  <a:pt x="1272" y="3319"/>
                  <a:pt x="1286" y="3281"/>
                </a:cubicBezTo>
                <a:cubicBezTo>
                  <a:pt x="1304" y="3247"/>
                  <a:pt x="1313" y="3212"/>
                  <a:pt x="1313" y="3178"/>
                </a:cubicBezTo>
                <a:lnTo>
                  <a:pt x="1313" y="88"/>
                </a:lnTo>
                <a:cubicBezTo>
                  <a:pt x="1313" y="54"/>
                  <a:pt x="1304" y="30"/>
                  <a:pt x="1286" y="13"/>
                </a:cubicBezTo>
                <a:cubicBezTo>
                  <a:pt x="1278" y="5"/>
                  <a:pt x="1268" y="0"/>
                  <a:pt x="1257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37"/>
          <p:cNvSpPr/>
          <p:nvPr/>
        </p:nvSpPr>
        <p:spPr>
          <a:xfrm>
            <a:off x="1410644" y="2569049"/>
            <a:ext cx="242216" cy="205175"/>
          </a:xfrm>
          <a:custGeom>
            <a:avLst/>
            <a:gdLst/>
            <a:ahLst/>
            <a:cxnLst/>
            <a:rect l="l" t="t" r="r" b="b"/>
            <a:pathLst>
              <a:path w="7690" h="6514" extrusionOk="0">
                <a:moveTo>
                  <a:pt x="2600" y="0"/>
                </a:moveTo>
                <a:cubicBezTo>
                  <a:pt x="2476" y="0"/>
                  <a:pt x="2353" y="61"/>
                  <a:pt x="2280" y="169"/>
                </a:cubicBezTo>
                <a:lnTo>
                  <a:pt x="156" y="3365"/>
                </a:lnTo>
                <a:cubicBezTo>
                  <a:pt x="118" y="3420"/>
                  <a:pt x="63" y="3472"/>
                  <a:pt x="1" y="3514"/>
                </a:cubicBezTo>
                <a:lnTo>
                  <a:pt x="3031" y="5265"/>
                </a:lnTo>
                <a:lnTo>
                  <a:pt x="5197" y="6513"/>
                </a:lnTo>
                <a:lnTo>
                  <a:pt x="7031" y="4396"/>
                </a:lnTo>
                <a:lnTo>
                  <a:pt x="7603" y="3241"/>
                </a:lnTo>
                <a:cubicBezTo>
                  <a:pt x="7689" y="3065"/>
                  <a:pt x="7621" y="2841"/>
                  <a:pt x="7452" y="2741"/>
                </a:cubicBezTo>
                <a:lnTo>
                  <a:pt x="4638" y="1121"/>
                </a:lnTo>
                <a:lnTo>
                  <a:pt x="2783" y="48"/>
                </a:lnTo>
                <a:cubicBezTo>
                  <a:pt x="2726" y="16"/>
                  <a:pt x="2662" y="0"/>
                  <a:pt x="2600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37"/>
          <p:cNvSpPr/>
          <p:nvPr/>
        </p:nvSpPr>
        <p:spPr>
          <a:xfrm>
            <a:off x="927034" y="3090422"/>
            <a:ext cx="248830" cy="151755"/>
          </a:xfrm>
          <a:custGeom>
            <a:avLst/>
            <a:gdLst/>
            <a:ahLst/>
            <a:cxnLst/>
            <a:rect l="l" t="t" r="r" b="b"/>
            <a:pathLst>
              <a:path w="7900" h="4818" extrusionOk="0">
                <a:moveTo>
                  <a:pt x="3000" y="1"/>
                </a:moveTo>
                <a:cubicBezTo>
                  <a:pt x="2942" y="84"/>
                  <a:pt x="2873" y="160"/>
                  <a:pt x="2807" y="208"/>
                </a:cubicBezTo>
                <a:lnTo>
                  <a:pt x="180" y="2056"/>
                </a:lnTo>
                <a:cubicBezTo>
                  <a:pt x="111" y="2104"/>
                  <a:pt x="52" y="2180"/>
                  <a:pt x="0" y="2266"/>
                </a:cubicBezTo>
                <a:lnTo>
                  <a:pt x="4414" y="4818"/>
                </a:lnTo>
                <a:lnTo>
                  <a:pt x="7900" y="2835"/>
                </a:lnTo>
                <a:lnTo>
                  <a:pt x="300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0" name="Google Shape;5120;p37"/>
          <p:cNvSpPr/>
          <p:nvPr/>
        </p:nvSpPr>
        <p:spPr>
          <a:xfrm>
            <a:off x="991887" y="2812081"/>
            <a:ext cx="237208" cy="215191"/>
          </a:xfrm>
          <a:custGeom>
            <a:avLst/>
            <a:gdLst/>
            <a:ahLst/>
            <a:cxnLst/>
            <a:rect l="l" t="t" r="r" b="b"/>
            <a:pathLst>
              <a:path w="7531" h="6832" extrusionOk="0">
                <a:moveTo>
                  <a:pt x="2521" y="1"/>
                </a:moveTo>
                <a:cubicBezTo>
                  <a:pt x="2383" y="14"/>
                  <a:pt x="2244" y="93"/>
                  <a:pt x="2176" y="214"/>
                </a:cubicBezTo>
                <a:lnTo>
                  <a:pt x="62" y="3873"/>
                </a:lnTo>
                <a:cubicBezTo>
                  <a:pt x="14" y="3955"/>
                  <a:pt x="0" y="4056"/>
                  <a:pt x="18" y="4152"/>
                </a:cubicBezTo>
                <a:lnTo>
                  <a:pt x="4641" y="6831"/>
                </a:lnTo>
                <a:lnTo>
                  <a:pt x="7531" y="2918"/>
                </a:lnTo>
                <a:lnTo>
                  <a:pt x="2521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1" name="Google Shape;5121;p37"/>
          <p:cNvSpPr/>
          <p:nvPr/>
        </p:nvSpPr>
        <p:spPr>
          <a:xfrm>
            <a:off x="1222762" y="2584766"/>
            <a:ext cx="240168" cy="157204"/>
          </a:xfrm>
          <a:custGeom>
            <a:avLst/>
            <a:gdLst/>
            <a:ahLst/>
            <a:cxnLst/>
            <a:rect l="l" t="t" r="r" b="b"/>
            <a:pathLst>
              <a:path w="7625" h="4991" extrusionOk="0">
                <a:moveTo>
                  <a:pt x="3314" y="1"/>
                </a:moveTo>
                <a:cubicBezTo>
                  <a:pt x="3269" y="1"/>
                  <a:pt x="3221" y="15"/>
                  <a:pt x="3169" y="46"/>
                </a:cubicBezTo>
                <a:lnTo>
                  <a:pt x="297" y="1704"/>
                </a:lnTo>
                <a:cubicBezTo>
                  <a:pt x="177" y="1773"/>
                  <a:pt x="62" y="1914"/>
                  <a:pt x="0" y="2063"/>
                </a:cubicBezTo>
                <a:lnTo>
                  <a:pt x="5069" y="4990"/>
                </a:lnTo>
                <a:lnTo>
                  <a:pt x="7624" y="3511"/>
                </a:lnTo>
                <a:lnTo>
                  <a:pt x="7624" y="2459"/>
                </a:lnTo>
                <a:lnTo>
                  <a:pt x="6731" y="1946"/>
                </a:lnTo>
                <a:lnTo>
                  <a:pt x="4821" y="838"/>
                </a:lnTo>
                <a:lnTo>
                  <a:pt x="4787" y="818"/>
                </a:lnTo>
                <a:lnTo>
                  <a:pt x="3401" y="22"/>
                </a:lnTo>
                <a:cubicBezTo>
                  <a:pt x="3376" y="7"/>
                  <a:pt x="3345" y="1"/>
                  <a:pt x="3314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2" name="Google Shape;5122;p37"/>
          <p:cNvSpPr/>
          <p:nvPr/>
        </p:nvSpPr>
        <p:spPr>
          <a:xfrm>
            <a:off x="1056488" y="2645870"/>
            <a:ext cx="707812" cy="903600"/>
          </a:xfrm>
          <a:custGeom>
            <a:avLst/>
            <a:gdLst/>
            <a:ahLst/>
            <a:cxnLst/>
            <a:rect l="l" t="t" r="r" b="b"/>
            <a:pathLst>
              <a:path w="22472" h="28688" extrusionOk="0">
                <a:moveTo>
                  <a:pt x="13404" y="8076"/>
                </a:moveTo>
                <a:cubicBezTo>
                  <a:pt x="14996" y="8076"/>
                  <a:pt x="16089" y="9346"/>
                  <a:pt x="16089" y="11543"/>
                </a:cubicBezTo>
                <a:cubicBezTo>
                  <a:pt x="16089" y="14635"/>
                  <a:pt x="13917" y="18401"/>
                  <a:pt x="11238" y="19949"/>
                </a:cubicBezTo>
                <a:cubicBezTo>
                  <a:pt x="10458" y="20399"/>
                  <a:pt x="9722" y="20612"/>
                  <a:pt x="9069" y="20612"/>
                </a:cubicBezTo>
                <a:cubicBezTo>
                  <a:pt x="7476" y="20612"/>
                  <a:pt x="6383" y="19342"/>
                  <a:pt x="6383" y="17145"/>
                </a:cubicBezTo>
                <a:cubicBezTo>
                  <a:pt x="6383" y="14049"/>
                  <a:pt x="8556" y="10288"/>
                  <a:pt x="11238" y="8739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8" y="0"/>
                </a:moveTo>
                <a:cubicBezTo>
                  <a:pt x="17944" y="0"/>
                  <a:pt x="17820" y="61"/>
                  <a:pt x="17748" y="168"/>
                </a:cubicBezTo>
                <a:lnTo>
                  <a:pt x="15623" y="3364"/>
                </a:lnTo>
                <a:cubicBezTo>
                  <a:pt x="15516" y="3525"/>
                  <a:pt x="15278" y="3640"/>
                  <a:pt x="15081" y="3640"/>
                </a:cubicBezTo>
                <a:cubicBezTo>
                  <a:pt x="15076" y="3640"/>
                  <a:pt x="15070" y="3640"/>
                  <a:pt x="15065" y="3640"/>
                </a:cubicBezTo>
                <a:cubicBezTo>
                  <a:pt x="15023" y="3639"/>
                  <a:pt x="14980" y="3638"/>
                  <a:pt x="14937" y="3638"/>
                </a:cubicBezTo>
                <a:cubicBezTo>
                  <a:pt x="14538" y="3638"/>
                  <a:pt x="14119" y="3684"/>
                  <a:pt x="13682" y="3781"/>
                </a:cubicBezTo>
                <a:cubicBezTo>
                  <a:pt x="13656" y="3786"/>
                  <a:pt x="13630" y="3789"/>
                  <a:pt x="13605" y="3789"/>
                </a:cubicBezTo>
                <a:cubicBezTo>
                  <a:pt x="13446" y="3789"/>
                  <a:pt x="13318" y="3679"/>
                  <a:pt x="13300" y="3508"/>
                </a:cubicBezTo>
                <a:lnTo>
                  <a:pt x="13020" y="719"/>
                </a:lnTo>
                <a:cubicBezTo>
                  <a:pt x="13005" y="579"/>
                  <a:pt x="12923" y="499"/>
                  <a:pt x="12814" y="499"/>
                </a:cubicBezTo>
                <a:cubicBezTo>
                  <a:pt x="12770" y="499"/>
                  <a:pt x="12722" y="512"/>
                  <a:pt x="12672" y="540"/>
                </a:cubicBezTo>
                <a:lnTo>
                  <a:pt x="9800" y="2198"/>
                </a:lnTo>
                <a:cubicBezTo>
                  <a:pt x="9627" y="2299"/>
                  <a:pt x="9476" y="2539"/>
                  <a:pt x="9458" y="2736"/>
                </a:cubicBezTo>
                <a:lnTo>
                  <a:pt x="9169" y="5932"/>
                </a:lnTo>
                <a:cubicBezTo>
                  <a:pt x="9151" y="6129"/>
                  <a:pt x="9017" y="6395"/>
                  <a:pt x="8872" y="6529"/>
                </a:cubicBezTo>
                <a:cubicBezTo>
                  <a:pt x="8311" y="7046"/>
                  <a:pt x="7776" y="7612"/>
                  <a:pt x="7276" y="8219"/>
                </a:cubicBezTo>
                <a:cubicBezTo>
                  <a:pt x="7181" y="8335"/>
                  <a:pt x="7014" y="8405"/>
                  <a:pt x="6859" y="8405"/>
                </a:cubicBezTo>
                <a:cubicBezTo>
                  <a:pt x="6807" y="8405"/>
                  <a:pt x="6757" y="8397"/>
                  <a:pt x="6710" y="8381"/>
                </a:cubicBezTo>
                <a:lnTo>
                  <a:pt x="4866" y="7736"/>
                </a:lnTo>
                <a:cubicBezTo>
                  <a:pt x="4823" y="7721"/>
                  <a:pt x="4779" y="7714"/>
                  <a:pt x="4734" y="7714"/>
                </a:cubicBezTo>
                <a:cubicBezTo>
                  <a:pt x="4581" y="7714"/>
                  <a:pt x="4426" y="7796"/>
                  <a:pt x="4348" y="7929"/>
                </a:cubicBezTo>
                <a:lnTo>
                  <a:pt x="2235" y="11588"/>
                </a:lnTo>
                <a:cubicBezTo>
                  <a:pt x="2138" y="11756"/>
                  <a:pt x="2176" y="12001"/>
                  <a:pt x="2328" y="12132"/>
                </a:cubicBezTo>
                <a:lnTo>
                  <a:pt x="3807" y="13405"/>
                </a:lnTo>
                <a:cubicBezTo>
                  <a:pt x="3959" y="13536"/>
                  <a:pt x="4021" y="13790"/>
                  <a:pt x="3952" y="13973"/>
                </a:cubicBezTo>
                <a:cubicBezTo>
                  <a:pt x="3676" y="14715"/>
                  <a:pt x="3452" y="15460"/>
                  <a:pt x="3287" y="16201"/>
                </a:cubicBezTo>
                <a:cubicBezTo>
                  <a:pt x="3242" y="16394"/>
                  <a:pt x="3080" y="16645"/>
                  <a:pt x="2918" y="16760"/>
                </a:cubicBezTo>
                <a:lnTo>
                  <a:pt x="294" y="18607"/>
                </a:lnTo>
                <a:cubicBezTo>
                  <a:pt x="131" y="18722"/>
                  <a:pt x="1" y="18973"/>
                  <a:pt x="1" y="19173"/>
                </a:cubicBezTo>
                <a:lnTo>
                  <a:pt x="1" y="22490"/>
                </a:lnTo>
                <a:cubicBezTo>
                  <a:pt x="1" y="22639"/>
                  <a:pt x="85" y="22730"/>
                  <a:pt x="204" y="22730"/>
                </a:cubicBezTo>
                <a:cubicBezTo>
                  <a:pt x="243" y="22730"/>
                  <a:pt x="285" y="22721"/>
                  <a:pt x="328" y="22700"/>
                </a:cubicBezTo>
                <a:lnTo>
                  <a:pt x="2887" y="21549"/>
                </a:lnTo>
                <a:cubicBezTo>
                  <a:pt x="2932" y="21528"/>
                  <a:pt x="2978" y="21518"/>
                  <a:pt x="3022" y="21518"/>
                </a:cubicBezTo>
                <a:cubicBezTo>
                  <a:pt x="3152" y="21518"/>
                  <a:pt x="3267" y="21604"/>
                  <a:pt x="3311" y="21745"/>
                </a:cubicBezTo>
                <a:cubicBezTo>
                  <a:pt x="3459" y="22214"/>
                  <a:pt x="3652" y="22638"/>
                  <a:pt x="3883" y="23014"/>
                </a:cubicBezTo>
                <a:cubicBezTo>
                  <a:pt x="3987" y="23183"/>
                  <a:pt x="4007" y="23455"/>
                  <a:pt x="3921" y="23631"/>
                </a:cubicBezTo>
                <a:lnTo>
                  <a:pt x="2214" y="27069"/>
                </a:lnTo>
                <a:cubicBezTo>
                  <a:pt x="2128" y="27248"/>
                  <a:pt x="2197" y="27473"/>
                  <a:pt x="2366" y="27569"/>
                </a:cubicBezTo>
                <a:lnTo>
                  <a:pt x="4218" y="28638"/>
                </a:lnTo>
                <a:cubicBezTo>
                  <a:pt x="4275" y="28672"/>
                  <a:pt x="4339" y="28688"/>
                  <a:pt x="4403" y="28688"/>
                </a:cubicBezTo>
                <a:cubicBezTo>
                  <a:pt x="4529" y="28688"/>
                  <a:pt x="4654" y="28627"/>
                  <a:pt x="4724" y="28517"/>
                </a:cubicBezTo>
                <a:lnTo>
                  <a:pt x="6848" y="25325"/>
                </a:lnTo>
                <a:cubicBezTo>
                  <a:pt x="6955" y="25163"/>
                  <a:pt x="7193" y="25048"/>
                  <a:pt x="7391" y="25048"/>
                </a:cubicBezTo>
                <a:cubicBezTo>
                  <a:pt x="7396" y="25048"/>
                  <a:pt x="7402" y="25048"/>
                  <a:pt x="7407" y="25048"/>
                </a:cubicBezTo>
                <a:cubicBezTo>
                  <a:pt x="7449" y="25049"/>
                  <a:pt x="7492" y="25050"/>
                  <a:pt x="7534" y="25050"/>
                </a:cubicBezTo>
                <a:cubicBezTo>
                  <a:pt x="7934" y="25050"/>
                  <a:pt x="8354" y="25004"/>
                  <a:pt x="8790" y="24907"/>
                </a:cubicBezTo>
                <a:cubicBezTo>
                  <a:pt x="8816" y="24902"/>
                  <a:pt x="8843" y="24899"/>
                  <a:pt x="8868" y="24899"/>
                </a:cubicBezTo>
                <a:cubicBezTo>
                  <a:pt x="9026" y="24899"/>
                  <a:pt x="9154" y="25007"/>
                  <a:pt x="9172" y="25176"/>
                </a:cubicBezTo>
                <a:lnTo>
                  <a:pt x="9455" y="27969"/>
                </a:lnTo>
                <a:cubicBezTo>
                  <a:pt x="9467" y="28108"/>
                  <a:pt x="9548" y="28188"/>
                  <a:pt x="9655" y="28188"/>
                </a:cubicBezTo>
                <a:cubicBezTo>
                  <a:pt x="9700" y="28188"/>
                  <a:pt x="9749" y="28174"/>
                  <a:pt x="9800" y="28145"/>
                </a:cubicBezTo>
                <a:lnTo>
                  <a:pt x="12672" y="26486"/>
                </a:lnTo>
                <a:cubicBezTo>
                  <a:pt x="12845" y="26390"/>
                  <a:pt x="12996" y="26149"/>
                  <a:pt x="13017" y="25952"/>
                </a:cubicBezTo>
                <a:lnTo>
                  <a:pt x="13303" y="22756"/>
                </a:lnTo>
                <a:cubicBezTo>
                  <a:pt x="13320" y="22556"/>
                  <a:pt x="13459" y="22290"/>
                  <a:pt x="13603" y="22156"/>
                </a:cubicBezTo>
                <a:cubicBezTo>
                  <a:pt x="14162" y="21642"/>
                  <a:pt x="14696" y="21076"/>
                  <a:pt x="15200" y="20469"/>
                </a:cubicBezTo>
                <a:cubicBezTo>
                  <a:pt x="15293" y="20353"/>
                  <a:pt x="15458" y="20283"/>
                  <a:pt x="15613" y="20283"/>
                </a:cubicBezTo>
                <a:cubicBezTo>
                  <a:pt x="15665" y="20283"/>
                  <a:pt x="15715" y="20291"/>
                  <a:pt x="15762" y="20307"/>
                </a:cubicBezTo>
                <a:lnTo>
                  <a:pt x="17606" y="20952"/>
                </a:lnTo>
                <a:cubicBezTo>
                  <a:pt x="17649" y="20967"/>
                  <a:pt x="17693" y="20974"/>
                  <a:pt x="17739" y="20974"/>
                </a:cubicBezTo>
                <a:cubicBezTo>
                  <a:pt x="17892" y="20974"/>
                  <a:pt x="18049" y="20892"/>
                  <a:pt x="18123" y="20759"/>
                </a:cubicBezTo>
                <a:lnTo>
                  <a:pt x="20237" y="17101"/>
                </a:lnTo>
                <a:cubicBezTo>
                  <a:pt x="20337" y="16928"/>
                  <a:pt x="20296" y="16687"/>
                  <a:pt x="20144" y="16556"/>
                </a:cubicBezTo>
                <a:lnTo>
                  <a:pt x="18665" y="15280"/>
                </a:lnTo>
                <a:cubicBezTo>
                  <a:pt x="18513" y="15153"/>
                  <a:pt x="18451" y="14898"/>
                  <a:pt x="18520" y="14711"/>
                </a:cubicBezTo>
                <a:cubicBezTo>
                  <a:pt x="18796" y="13973"/>
                  <a:pt x="19020" y="13229"/>
                  <a:pt x="19185" y="12484"/>
                </a:cubicBezTo>
                <a:cubicBezTo>
                  <a:pt x="19231" y="12291"/>
                  <a:pt x="19392" y="12043"/>
                  <a:pt x="19554" y="11929"/>
                </a:cubicBezTo>
                <a:lnTo>
                  <a:pt x="22178" y="10081"/>
                </a:lnTo>
                <a:cubicBezTo>
                  <a:pt x="22340" y="9966"/>
                  <a:pt x="22471" y="9715"/>
                  <a:pt x="22471" y="9515"/>
                </a:cubicBezTo>
                <a:lnTo>
                  <a:pt x="22471" y="6198"/>
                </a:lnTo>
                <a:cubicBezTo>
                  <a:pt x="22471" y="6050"/>
                  <a:pt x="22388" y="5958"/>
                  <a:pt x="22269" y="5958"/>
                </a:cubicBezTo>
                <a:cubicBezTo>
                  <a:pt x="22230" y="5958"/>
                  <a:pt x="22188" y="5968"/>
                  <a:pt x="22143" y="5988"/>
                </a:cubicBezTo>
                <a:lnTo>
                  <a:pt x="19589" y="7140"/>
                </a:lnTo>
                <a:cubicBezTo>
                  <a:pt x="19543" y="7161"/>
                  <a:pt x="19496" y="7170"/>
                  <a:pt x="19452" y="7170"/>
                </a:cubicBezTo>
                <a:cubicBezTo>
                  <a:pt x="19320" y="7170"/>
                  <a:pt x="19205" y="7084"/>
                  <a:pt x="19161" y="6943"/>
                </a:cubicBezTo>
                <a:cubicBezTo>
                  <a:pt x="19013" y="6474"/>
                  <a:pt x="18820" y="6050"/>
                  <a:pt x="18593" y="5674"/>
                </a:cubicBezTo>
                <a:cubicBezTo>
                  <a:pt x="18489" y="5505"/>
                  <a:pt x="18465" y="5233"/>
                  <a:pt x="18551" y="5053"/>
                </a:cubicBezTo>
                <a:lnTo>
                  <a:pt x="20258" y="1619"/>
                </a:lnTo>
                <a:cubicBezTo>
                  <a:pt x="20344" y="1440"/>
                  <a:pt x="20278" y="1215"/>
                  <a:pt x="20106" y="1119"/>
                </a:cubicBezTo>
                <a:lnTo>
                  <a:pt x="18254" y="50"/>
                </a:lnTo>
                <a:cubicBezTo>
                  <a:pt x="18197" y="16"/>
                  <a:pt x="18133" y="0"/>
                  <a:pt x="18068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3" name="Google Shape;5123;p37"/>
          <p:cNvSpPr/>
          <p:nvPr/>
        </p:nvSpPr>
        <p:spPr>
          <a:xfrm>
            <a:off x="813550" y="2438808"/>
            <a:ext cx="862654" cy="804446"/>
          </a:xfrm>
          <a:custGeom>
            <a:avLst/>
            <a:gdLst/>
            <a:ahLst/>
            <a:cxnLst/>
            <a:rect l="l" t="t" r="r" b="b"/>
            <a:pathLst>
              <a:path w="27388" h="25540" extrusionOk="0">
                <a:moveTo>
                  <a:pt x="17514" y="1"/>
                </a:moveTo>
                <a:cubicBezTo>
                  <a:pt x="15883" y="1"/>
                  <a:pt x="14044" y="534"/>
                  <a:pt x="12096" y="1659"/>
                </a:cubicBezTo>
                <a:cubicBezTo>
                  <a:pt x="5728" y="5335"/>
                  <a:pt x="504" y="14017"/>
                  <a:pt x="0" y="21513"/>
                </a:cubicBezTo>
                <a:lnTo>
                  <a:pt x="6841" y="25540"/>
                </a:lnTo>
                <a:cubicBezTo>
                  <a:pt x="7348" y="18044"/>
                  <a:pt x="12569" y="9366"/>
                  <a:pt x="18933" y="5687"/>
                </a:cubicBezTo>
                <a:cubicBezTo>
                  <a:pt x="20520" y="4773"/>
                  <a:pt x="22033" y="4252"/>
                  <a:pt x="23422" y="4090"/>
                </a:cubicBezTo>
                <a:cubicBezTo>
                  <a:pt x="23743" y="4052"/>
                  <a:pt x="24058" y="4032"/>
                  <a:pt x="24365" y="4032"/>
                </a:cubicBezTo>
                <a:cubicBezTo>
                  <a:pt x="25480" y="4032"/>
                  <a:pt x="26498" y="4285"/>
                  <a:pt x="27388" y="4766"/>
                </a:cubicBezTo>
                <a:lnTo>
                  <a:pt x="20854" y="918"/>
                </a:lnTo>
                <a:lnTo>
                  <a:pt x="20596" y="763"/>
                </a:lnTo>
                <a:cubicBezTo>
                  <a:pt x="19694" y="262"/>
                  <a:pt x="18655" y="1"/>
                  <a:pt x="175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4" name="Google Shape;5124;p37"/>
          <p:cNvSpPr/>
          <p:nvPr/>
        </p:nvSpPr>
        <p:spPr>
          <a:xfrm>
            <a:off x="3616494" y="2197885"/>
            <a:ext cx="24348" cy="21796"/>
          </a:xfrm>
          <a:custGeom>
            <a:avLst/>
            <a:gdLst/>
            <a:ahLst/>
            <a:cxnLst/>
            <a:rect l="l" t="t" r="r" b="b"/>
            <a:pathLst>
              <a:path w="773" h="692" extrusionOk="0">
                <a:moveTo>
                  <a:pt x="463" y="1"/>
                </a:moveTo>
                <a:cubicBezTo>
                  <a:pt x="365" y="1"/>
                  <a:pt x="266" y="35"/>
                  <a:pt x="186" y="105"/>
                </a:cubicBezTo>
                <a:cubicBezTo>
                  <a:pt x="14" y="257"/>
                  <a:pt x="0" y="519"/>
                  <a:pt x="152" y="692"/>
                </a:cubicBezTo>
                <a:lnTo>
                  <a:pt x="772" y="140"/>
                </a:lnTo>
                <a:cubicBezTo>
                  <a:pt x="691" y="47"/>
                  <a:pt x="577" y="1"/>
                  <a:pt x="46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5" name="Google Shape;5125;p37"/>
          <p:cNvSpPr/>
          <p:nvPr/>
        </p:nvSpPr>
        <p:spPr>
          <a:xfrm>
            <a:off x="3620148" y="2211744"/>
            <a:ext cx="27214" cy="15875"/>
          </a:xfrm>
          <a:custGeom>
            <a:avLst/>
            <a:gdLst/>
            <a:ahLst/>
            <a:cxnLst/>
            <a:rect l="l" t="t" r="r" b="b"/>
            <a:pathLst>
              <a:path w="864" h="504" extrusionOk="0">
                <a:moveTo>
                  <a:pt x="408" y="1"/>
                </a:moveTo>
                <a:cubicBezTo>
                  <a:pt x="215" y="1"/>
                  <a:pt x="43" y="133"/>
                  <a:pt x="1" y="327"/>
                </a:cubicBezTo>
                <a:lnTo>
                  <a:pt x="815" y="503"/>
                </a:lnTo>
                <a:cubicBezTo>
                  <a:pt x="863" y="279"/>
                  <a:pt x="722" y="58"/>
                  <a:pt x="497" y="10"/>
                </a:cubicBezTo>
                <a:cubicBezTo>
                  <a:pt x="467" y="4"/>
                  <a:pt x="437" y="1"/>
                  <a:pt x="40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6" name="Google Shape;5126;p37"/>
          <p:cNvSpPr/>
          <p:nvPr/>
        </p:nvSpPr>
        <p:spPr>
          <a:xfrm>
            <a:off x="3324766" y="3684082"/>
            <a:ext cx="176732" cy="152700"/>
          </a:xfrm>
          <a:custGeom>
            <a:avLst/>
            <a:gdLst/>
            <a:ahLst/>
            <a:cxnLst/>
            <a:rect l="l" t="t" r="r" b="b"/>
            <a:pathLst>
              <a:path w="5611" h="4848" extrusionOk="0">
                <a:moveTo>
                  <a:pt x="5083" y="0"/>
                </a:moveTo>
                <a:cubicBezTo>
                  <a:pt x="5076" y="0"/>
                  <a:pt x="5068" y="1"/>
                  <a:pt x="5059" y="3"/>
                </a:cubicBezTo>
                <a:lnTo>
                  <a:pt x="5090" y="248"/>
                </a:lnTo>
                <a:cubicBezTo>
                  <a:pt x="4951" y="470"/>
                  <a:pt x="4446" y="593"/>
                  <a:pt x="3966" y="593"/>
                </a:cubicBezTo>
                <a:cubicBezTo>
                  <a:pt x="3685" y="593"/>
                  <a:pt x="3412" y="551"/>
                  <a:pt x="3225" y="461"/>
                </a:cubicBezTo>
                <a:cubicBezTo>
                  <a:pt x="3225" y="461"/>
                  <a:pt x="2345" y="1920"/>
                  <a:pt x="2028" y="2269"/>
                </a:cubicBezTo>
                <a:cubicBezTo>
                  <a:pt x="1538" y="2807"/>
                  <a:pt x="997" y="3234"/>
                  <a:pt x="418" y="3668"/>
                </a:cubicBezTo>
                <a:cubicBezTo>
                  <a:pt x="332" y="3734"/>
                  <a:pt x="239" y="3803"/>
                  <a:pt x="193" y="3899"/>
                </a:cubicBezTo>
                <a:cubicBezTo>
                  <a:pt x="118" y="4058"/>
                  <a:pt x="1" y="4448"/>
                  <a:pt x="718" y="4699"/>
                </a:cubicBezTo>
                <a:cubicBezTo>
                  <a:pt x="996" y="4797"/>
                  <a:pt x="1302" y="4848"/>
                  <a:pt x="1610" y="4848"/>
                </a:cubicBezTo>
                <a:cubicBezTo>
                  <a:pt x="2080" y="4848"/>
                  <a:pt x="2554" y="4731"/>
                  <a:pt x="2942" y="4489"/>
                </a:cubicBezTo>
                <a:cubicBezTo>
                  <a:pt x="3532" y="4117"/>
                  <a:pt x="3559" y="3348"/>
                  <a:pt x="4114" y="2910"/>
                </a:cubicBezTo>
                <a:cubicBezTo>
                  <a:pt x="4528" y="2582"/>
                  <a:pt x="5045" y="2500"/>
                  <a:pt x="5380" y="2075"/>
                </a:cubicBezTo>
                <a:cubicBezTo>
                  <a:pt x="5610" y="1779"/>
                  <a:pt x="5552" y="1386"/>
                  <a:pt x="5432" y="896"/>
                </a:cubicBezTo>
                <a:cubicBezTo>
                  <a:pt x="5303" y="391"/>
                  <a:pt x="5241" y="0"/>
                  <a:pt x="508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7" name="Google Shape;5127;p37"/>
          <p:cNvSpPr/>
          <p:nvPr/>
        </p:nvSpPr>
        <p:spPr>
          <a:xfrm>
            <a:off x="3354846" y="3636143"/>
            <a:ext cx="131565" cy="165519"/>
          </a:xfrm>
          <a:custGeom>
            <a:avLst/>
            <a:gdLst/>
            <a:ahLst/>
            <a:cxnLst/>
            <a:rect l="l" t="t" r="r" b="b"/>
            <a:pathLst>
              <a:path w="4177" h="5255" extrusionOk="0">
                <a:moveTo>
                  <a:pt x="3925" y="1"/>
                </a:moveTo>
                <a:lnTo>
                  <a:pt x="2122" y="129"/>
                </a:lnTo>
                <a:cubicBezTo>
                  <a:pt x="2122" y="129"/>
                  <a:pt x="2222" y="1073"/>
                  <a:pt x="2263" y="1439"/>
                </a:cubicBezTo>
                <a:cubicBezTo>
                  <a:pt x="2300" y="1808"/>
                  <a:pt x="2173" y="2142"/>
                  <a:pt x="2001" y="2421"/>
                </a:cubicBezTo>
                <a:cubicBezTo>
                  <a:pt x="1714" y="2881"/>
                  <a:pt x="1277" y="3567"/>
                  <a:pt x="1073" y="3791"/>
                </a:cubicBezTo>
                <a:cubicBezTo>
                  <a:pt x="911" y="3966"/>
                  <a:pt x="742" y="4128"/>
                  <a:pt x="573" y="4283"/>
                </a:cubicBezTo>
                <a:lnTo>
                  <a:pt x="573" y="4291"/>
                </a:lnTo>
                <a:cubicBezTo>
                  <a:pt x="1" y="4873"/>
                  <a:pt x="21" y="4994"/>
                  <a:pt x="256" y="5149"/>
                </a:cubicBezTo>
                <a:cubicBezTo>
                  <a:pt x="355" y="5215"/>
                  <a:pt x="482" y="5255"/>
                  <a:pt x="637" y="5255"/>
                </a:cubicBezTo>
                <a:cubicBezTo>
                  <a:pt x="840" y="5255"/>
                  <a:pt x="1093" y="5186"/>
                  <a:pt x="1394" y="5018"/>
                </a:cubicBezTo>
                <a:cubicBezTo>
                  <a:pt x="1925" y="4718"/>
                  <a:pt x="2673" y="3538"/>
                  <a:pt x="3259" y="3032"/>
                </a:cubicBezTo>
                <a:cubicBezTo>
                  <a:pt x="3845" y="2529"/>
                  <a:pt x="4176" y="2170"/>
                  <a:pt x="4135" y="1770"/>
                </a:cubicBezTo>
                <a:lnTo>
                  <a:pt x="3925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8" name="Google Shape;5128;p37"/>
          <p:cNvSpPr/>
          <p:nvPr/>
        </p:nvSpPr>
        <p:spPr>
          <a:xfrm>
            <a:off x="3505214" y="3751990"/>
            <a:ext cx="174276" cy="155346"/>
          </a:xfrm>
          <a:custGeom>
            <a:avLst/>
            <a:gdLst/>
            <a:ahLst/>
            <a:cxnLst/>
            <a:rect l="l" t="t" r="r" b="b"/>
            <a:pathLst>
              <a:path w="5533" h="4932" extrusionOk="0">
                <a:moveTo>
                  <a:pt x="5070" y="0"/>
                </a:moveTo>
                <a:cubicBezTo>
                  <a:pt x="5066" y="0"/>
                  <a:pt x="5061" y="1"/>
                  <a:pt x="5057" y="2"/>
                </a:cubicBezTo>
                <a:lnTo>
                  <a:pt x="5057" y="209"/>
                </a:lnTo>
                <a:cubicBezTo>
                  <a:pt x="4919" y="364"/>
                  <a:pt x="4540" y="512"/>
                  <a:pt x="4109" y="530"/>
                </a:cubicBezTo>
                <a:cubicBezTo>
                  <a:pt x="4089" y="531"/>
                  <a:pt x="4067" y="531"/>
                  <a:pt x="4043" y="531"/>
                </a:cubicBezTo>
                <a:cubicBezTo>
                  <a:pt x="3738" y="531"/>
                  <a:pt x="3158" y="470"/>
                  <a:pt x="3161" y="274"/>
                </a:cubicBezTo>
                <a:lnTo>
                  <a:pt x="3161" y="2"/>
                </a:lnTo>
                <a:cubicBezTo>
                  <a:pt x="3054" y="323"/>
                  <a:pt x="2558" y="1692"/>
                  <a:pt x="1805" y="2378"/>
                </a:cubicBezTo>
                <a:cubicBezTo>
                  <a:pt x="1205" y="2922"/>
                  <a:pt x="392" y="3554"/>
                  <a:pt x="182" y="4160"/>
                </a:cubicBezTo>
                <a:cubicBezTo>
                  <a:pt x="1" y="4696"/>
                  <a:pt x="937" y="4932"/>
                  <a:pt x="1569" y="4932"/>
                </a:cubicBezTo>
                <a:cubicBezTo>
                  <a:pt x="1685" y="4932"/>
                  <a:pt x="1791" y="4924"/>
                  <a:pt x="1878" y="4908"/>
                </a:cubicBezTo>
                <a:cubicBezTo>
                  <a:pt x="2526" y="4792"/>
                  <a:pt x="3368" y="4426"/>
                  <a:pt x="3826" y="3864"/>
                </a:cubicBezTo>
                <a:cubicBezTo>
                  <a:pt x="4146" y="3468"/>
                  <a:pt x="4350" y="2998"/>
                  <a:pt x="4581" y="2688"/>
                </a:cubicBezTo>
                <a:cubicBezTo>
                  <a:pt x="4808" y="2378"/>
                  <a:pt x="5340" y="2029"/>
                  <a:pt x="5464" y="1671"/>
                </a:cubicBezTo>
                <a:cubicBezTo>
                  <a:pt x="5533" y="1474"/>
                  <a:pt x="5450" y="1040"/>
                  <a:pt x="5354" y="675"/>
                </a:cubicBezTo>
                <a:cubicBezTo>
                  <a:pt x="5271" y="353"/>
                  <a:pt x="5178" y="0"/>
                  <a:pt x="5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9" name="Google Shape;5129;p37"/>
          <p:cNvSpPr/>
          <p:nvPr/>
        </p:nvSpPr>
        <p:spPr>
          <a:xfrm>
            <a:off x="3532522" y="3703043"/>
            <a:ext cx="131975" cy="160763"/>
          </a:xfrm>
          <a:custGeom>
            <a:avLst/>
            <a:gdLst/>
            <a:ahLst/>
            <a:cxnLst/>
            <a:rect l="l" t="t" r="r" b="b"/>
            <a:pathLst>
              <a:path w="4190" h="5104" extrusionOk="0">
                <a:moveTo>
                  <a:pt x="2294" y="1"/>
                </a:moveTo>
                <a:lnTo>
                  <a:pt x="2294" y="1083"/>
                </a:lnTo>
                <a:cubicBezTo>
                  <a:pt x="2294" y="1425"/>
                  <a:pt x="2224" y="1766"/>
                  <a:pt x="2094" y="2081"/>
                </a:cubicBezTo>
                <a:cubicBezTo>
                  <a:pt x="1863" y="2635"/>
                  <a:pt x="1463" y="3449"/>
                  <a:pt x="938" y="3928"/>
                </a:cubicBezTo>
                <a:cubicBezTo>
                  <a:pt x="770" y="4083"/>
                  <a:pt x="583" y="4245"/>
                  <a:pt x="397" y="4411"/>
                </a:cubicBezTo>
                <a:cubicBezTo>
                  <a:pt x="0" y="4873"/>
                  <a:pt x="208" y="5104"/>
                  <a:pt x="722" y="5104"/>
                </a:cubicBezTo>
                <a:cubicBezTo>
                  <a:pt x="810" y="5104"/>
                  <a:pt x="907" y="5097"/>
                  <a:pt x="1011" y="5084"/>
                </a:cubicBezTo>
                <a:cubicBezTo>
                  <a:pt x="1763" y="4980"/>
                  <a:pt x="2394" y="4398"/>
                  <a:pt x="2725" y="3938"/>
                </a:cubicBezTo>
                <a:cubicBezTo>
                  <a:pt x="3217" y="3256"/>
                  <a:pt x="4090" y="2208"/>
                  <a:pt x="4180" y="1815"/>
                </a:cubicBezTo>
                <a:lnTo>
                  <a:pt x="4190" y="1807"/>
                </a:lnTo>
                <a:lnTo>
                  <a:pt x="4190" y="1763"/>
                </a:lnTo>
                <a:lnTo>
                  <a:pt x="4190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0" name="Google Shape;5130;p37"/>
          <p:cNvSpPr/>
          <p:nvPr/>
        </p:nvSpPr>
        <p:spPr>
          <a:xfrm>
            <a:off x="3346940" y="2817404"/>
            <a:ext cx="351985" cy="901773"/>
          </a:xfrm>
          <a:custGeom>
            <a:avLst/>
            <a:gdLst/>
            <a:ahLst/>
            <a:cxnLst/>
            <a:rect l="l" t="t" r="r" b="b"/>
            <a:pathLst>
              <a:path w="11175" h="28630" extrusionOk="0">
                <a:moveTo>
                  <a:pt x="1300" y="1"/>
                </a:moveTo>
                <a:cubicBezTo>
                  <a:pt x="1300" y="1"/>
                  <a:pt x="0" y="13972"/>
                  <a:pt x="100" y="15109"/>
                </a:cubicBezTo>
                <a:cubicBezTo>
                  <a:pt x="269" y="17016"/>
                  <a:pt x="2373" y="26585"/>
                  <a:pt x="2373" y="26585"/>
                </a:cubicBezTo>
                <a:cubicBezTo>
                  <a:pt x="2567" y="26613"/>
                  <a:pt x="2746" y="26625"/>
                  <a:pt x="2911" y="26625"/>
                </a:cubicBezTo>
                <a:cubicBezTo>
                  <a:pt x="3801" y="26625"/>
                  <a:pt x="4262" y="26274"/>
                  <a:pt x="4262" y="26274"/>
                </a:cubicBezTo>
                <a:cubicBezTo>
                  <a:pt x="4262" y="26274"/>
                  <a:pt x="4424" y="19413"/>
                  <a:pt x="4273" y="17827"/>
                </a:cubicBezTo>
                <a:cubicBezTo>
                  <a:pt x="4176" y="16823"/>
                  <a:pt x="3555" y="15469"/>
                  <a:pt x="3555" y="15469"/>
                </a:cubicBezTo>
                <a:lnTo>
                  <a:pt x="5172" y="7603"/>
                </a:lnTo>
                <a:cubicBezTo>
                  <a:pt x="5172" y="7603"/>
                  <a:pt x="5741" y="13131"/>
                  <a:pt x="6038" y="15482"/>
                </a:cubicBezTo>
                <a:cubicBezTo>
                  <a:pt x="6379" y="18179"/>
                  <a:pt x="8186" y="28426"/>
                  <a:pt x="8186" y="28426"/>
                </a:cubicBezTo>
                <a:cubicBezTo>
                  <a:pt x="8500" y="28577"/>
                  <a:pt x="8799" y="28630"/>
                  <a:pt x="9064" y="28630"/>
                </a:cubicBezTo>
                <a:cubicBezTo>
                  <a:pt x="9675" y="28630"/>
                  <a:pt x="10102" y="28350"/>
                  <a:pt x="10102" y="28350"/>
                </a:cubicBezTo>
                <a:cubicBezTo>
                  <a:pt x="10102" y="28350"/>
                  <a:pt x="10775" y="21543"/>
                  <a:pt x="10513" y="18833"/>
                </a:cubicBezTo>
                <a:cubicBezTo>
                  <a:pt x="10293" y="16540"/>
                  <a:pt x="9696" y="15517"/>
                  <a:pt x="9651" y="14996"/>
                </a:cubicBezTo>
                <a:cubicBezTo>
                  <a:pt x="9651" y="14996"/>
                  <a:pt x="11175" y="3680"/>
                  <a:pt x="9706" y="470"/>
                </a:cubicBezTo>
                <a:lnTo>
                  <a:pt x="130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1" name="Google Shape;5131;p37"/>
          <p:cNvSpPr/>
          <p:nvPr/>
        </p:nvSpPr>
        <p:spPr>
          <a:xfrm>
            <a:off x="3402312" y="2933849"/>
            <a:ext cx="107564" cy="341338"/>
          </a:xfrm>
          <a:custGeom>
            <a:avLst/>
            <a:gdLst/>
            <a:ahLst/>
            <a:cxnLst/>
            <a:rect l="l" t="t" r="r" b="b"/>
            <a:pathLst>
              <a:path w="3415" h="10837" extrusionOk="0">
                <a:moveTo>
                  <a:pt x="1" y="0"/>
                </a:moveTo>
                <a:cubicBezTo>
                  <a:pt x="1" y="0"/>
                  <a:pt x="963" y="1196"/>
                  <a:pt x="2390" y="1586"/>
                </a:cubicBezTo>
                <a:lnTo>
                  <a:pt x="2924" y="3885"/>
                </a:lnTo>
                <a:lnTo>
                  <a:pt x="1987" y="10837"/>
                </a:lnTo>
                <a:lnTo>
                  <a:pt x="3414" y="3906"/>
                </a:lnTo>
                <a:lnTo>
                  <a:pt x="2935" y="1279"/>
                </a:lnTo>
                <a:cubicBezTo>
                  <a:pt x="2935" y="1279"/>
                  <a:pt x="917" y="862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37"/>
          <p:cNvSpPr/>
          <p:nvPr/>
        </p:nvSpPr>
        <p:spPr>
          <a:xfrm>
            <a:off x="3623329" y="2671100"/>
            <a:ext cx="106997" cy="154810"/>
          </a:xfrm>
          <a:custGeom>
            <a:avLst/>
            <a:gdLst/>
            <a:ahLst/>
            <a:cxnLst/>
            <a:rect l="l" t="t" r="r" b="b"/>
            <a:pathLst>
              <a:path w="3397" h="4915" extrusionOk="0">
                <a:moveTo>
                  <a:pt x="2645" y="1"/>
                </a:moveTo>
                <a:lnTo>
                  <a:pt x="0" y="812"/>
                </a:lnTo>
                <a:lnTo>
                  <a:pt x="473" y="3125"/>
                </a:lnTo>
                <a:lnTo>
                  <a:pt x="2700" y="4914"/>
                </a:lnTo>
                <a:cubicBezTo>
                  <a:pt x="3396" y="4773"/>
                  <a:pt x="3342" y="3928"/>
                  <a:pt x="3328" y="3718"/>
                </a:cubicBezTo>
                <a:cubicBezTo>
                  <a:pt x="3310" y="3508"/>
                  <a:pt x="2917" y="1259"/>
                  <a:pt x="2645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37"/>
          <p:cNvSpPr/>
          <p:nvPr/>
        </p:nvSpPr>
        <p:spPr>
          <a:xfrm>
            <a:off x="3286024" y="2638846"/>
            <a:ext cx="117297" cy="124730"/>
          </a:xfrm>
          <a:custGeom>
            <a:avLst/>
            <a:gdLst/>
            <a:ahLst/>
            <a:cxnLst/>
            <a:rect l="l" t="t" r="r" b="b"/>
            <a:pathLst>
              <a:path w="3724" h="3960" extrusionOk="0">
                <a:moveTo>
                  <a:pt x="1248" y="1"/>
                </a:moveTo>
                <a:lnTo>
                  <a:pt x="0" y="2294"/>
                </a:lnTo>
                <a:lnTo>
                  <a:pt x="1945" y="3959"/>
                </a:lnTo>
                <a:lnTo>
                  <a:pt x="3724" y="1136"/>
                </a:lnTo>
                <a:lnTo>
                  <a:pt x="1248" y="1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37"/>
          <p:cNvSpPr/>
          <p:nvPr/>
        </p:nvSpPr>
        <p:spPr>
          <a:xfrm>
            <a:off x="3315191" y="2478022"/>
            <a:ext cx="157865" cy="218278"/>
          </a:xfrm>
          <a:custGeom>
            <a:avLst/>
            <a:gdLst/>
            <a:ahLst/>
            <a:cxnLst/>
            <a:rect l="l" t="t" r="r" b="b"/>
            <a:pathLst>
              <a:path w="5012" h="6930" extrusionOk="0">
                <a:moveTo>
                  <a:pt x="5012" y="0"/>
                </a:moveTo>
                <a:lnTo>
                  <a:pt x="5012" y="0"/>
                </a:lnTo>
                <a:cubicBezTo>
                  <a:pt x="3774" y="14"/>
                  <a:pt x="2408" y="466"/>
                  <a:pt x="1939" y="1434"/>
                </a:cubicBezTo>
                <a:cubicBezTo>
                  <a:pt x="1470" y="2407"/>
                  <a:pt x="1" y="5435"/>
                  <a:pt x="1" y="5435"/>
                </a:cubicBezTo>
                <a:cubicBezTo>
                  <a:pt x="1" y="5435"/>
                  <a:pt x="1024" y="6930"/>
                  <a:pt x="2659" y="6930"/>
                </a:cubicBezTo>
                <a:cubicBezTo>
                  <a:pt x="2717" y="6930"/>
                  <a:pt x="2776" y="6928"/>
                  <a:pt x="2835" y="6924"/>
                </a:cubicBezTo>
                <a:lnTo>
                  <a:pt x="501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37"/>
          <p:cNvSpPr/>
          <p:nvPr/>
        </p:nvSpPr>
        <p:spPr>
          <a:xfrm>
            <a:off x="3376359" y="2478022"/>
            <a:ext cx="284485" cy="386222"/>
          </a:xfrm>
          <a:custGeom>
            <a:avLst/>
            <a:gdLst/>
            <a:ahLst/>
            <a:cxnLst/>
            <a:rect l="l" t="t" r="r" b="b"/>
            <a:pathLst>
              <a:path w="9032" h="12262" extrusionOk="0">
                <a:moveTo>
                  <a:pt x="3248" y="0"/>
                </a:moveTo>
                <a:cubicBezTo>
                  <a:pt x="1552" y="0"/>
                  <a:pt x="700" y="1679"/>
                  <a:pt x="249" y="3466"/>
                </a:cubicBezTo>
                <a:cubicBezTo>
                  <a:pt x="0" y="4428"/>
                  <a:pt x="218" y="6186"/>
                  <a:pt x="301" y="7744"/>
                </a:cubicBezTo>
                <a:cubicBezTo>
                  <a:pt x="380" y="9207"/>
                  <a:pt x="325" y="10489"/>
                  <a:pt x="366" y="10776"/>
                </a:cubicBezTo>
                <a:cubicBezTo>
                  <a:pt x="966" y="11587"/>
                  <a:pt x="2708" y="12261"/>
                  <a:pt x="4720" y="12261"/>
                </a:cubicBezTo>
                <a:cubicBezTo>
                  <a:pt x="6036" y="12261"/>
                  <a:pt x="7467" y="11973"/>
                  <a:pt x="8772" y="11245"/>
                </a:cubicBezTo>
                <a:cubicBezTo>
                  <a:pt x="8055" y="9841"/>
                  <a:pt x="7441" y="8352"/>
                  <a:pt x="7441" y="8352"/>
                </a:cubicBezTo>
                <a:lnTo>
                  <a:pt x="8755" y="4552"/>
                </a:lnTo>
                <a:cubicBezTo>
                  <a:pt x="9031" y="3759"/>
                  <a:pt x="9024" y="2879"/>
                  <a:pt x="8665" y="2125"/>
                </a:cubicBezTo>
                <a:cubicBezTo>
                  <a:pt x="8193" y="1128"/>
                  <a:pt x="7300" y="359"/>
                  <a:pt x="6176" y="86"/>
                </a:cubicBezTo>
                <a:lnTo>
                  <a:pt x="3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37"/>
          <p:cNvSpPr/>
          <p:nvPr/>
        </p:nvSpPr>
        <p:spPr>
          <a:xfrm>
            <a:off x="3586414" y="2480730"/>
            <a:ext cx="128825" cy="245051"/>
          </a:xfrm>
          <a:custGeom>
            <a:avLst/>
            <a:gdLst/>
            <a:ahLst/>
            <a:cxnLst/>
            <a:rect l="l" t="t" r="r" b="b"/>
            <a:pathLst>
              <a:path w="4090" h="7780" extrusionOk="0">
                <a:moveTo>
                  <a:pt x="0" y="0"/>
                </a:moveTo>
                <a:lnTo>
                  <a:pt x="717" y="5724"/>
                </a:lnTo>
                <a:lnTo>
                  <a:pt x="1300" y="7779"/>
                </a:lnTo>
                <a:cubicBezTo>
                  <a:pt x="1306" y="7779"/>
                  <a:pt x="1312" y="7779"/>
                  <a:pt x="1319" y="7779"/>
                </a:cubicBezTo>
                <a:cubicBezTo>
                  <a:pt x="3172" y="7779"/>
                  <a:pt x="4089" y="6714"/>
                  <a:pt x="4089" y="6714"/>
                </a:cubicBezTo>
                <a:cubicBezTo>
                  <a:pt x="4089" y="6714"/>
                  <a:pt x="3924" y="5772"/>
                  <a:pt x="3344" y="3062"/>
                </a:cubicBezTo>
                <a:cubicBezTo>
                  <a:pt x="2776" y="387"/>
                  <a:pt x="1124" y="15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7" name="Google Shape;5137;p37"/>
          <p:cNvSpPr/>
          <p:nvPr/>
        </p:nvSpPr>
        <p:spPr>
          <a:xfrm>
            <a:off x="3612588" y="2720613"/>
            <a:ext cx="5229" cy="15024"/>
          </a:xfrm>
          <a:custGeom>
            <a:avLst/>
            <a:gdLst/>
            <a:ahLst/>
            <a:cxnLst/>
            <a:rect l="l" t="t" r="r" b="b"/>
            <a:pathLst>
              <a:path w="166" h="477" extrusionOk="0">
                <a:moveTo>
                  <a:pt x="166" y="1"/>
                </a:moveTo>
                <a:lnTo>
                  <a:pt x="0" y="477"/>
                </a:lnTo>
                <a:lnTo>
                  <a:pt x="0" y="47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8" name="Google Shape;5138;p37"/>
          <p:cNvSpPr/>
          <p:nvPr/>
        </p:nvSpPr>
        <p:spPr>
          <a:xfrm>
            <a:off x="3602352" y="2638846"/>
            <a:ext cx="19938" cy="96792"/>
          </a:xfrm>
          <a:custGeom>
            <a:avLst/>
            <a:gdLst/>
            <a:ahLst/>
            <a:cxnLst/>
            <a:rect l="l" t="t" r="r" b="b"/>
            <a:pathLst>
              <a:path w="633" h="3073" extrusionOk="0">
                <a:moveTo>
                  <a:pt x="21" y="1"/>
                </a:moveTo>
                <a:cubicBezTo>
                  <a:pt x="21" y="1"/>
                  <a:pt x="1" y="1712"/>
                  <a:pt x="325" y="3073"/>
                </a:cubicBezTo>
                <a:lnTo>
                  <a:pt x="491" y="2597"/>
                </a:lnTo>
                <a:lnTo>
                  <a:pt x="632" y="2191"/>
                </a:lnTo>
                <a:cubicBezTo>
                  <a:pt x="632" y="2191"/>
                  <a:pt x="252" y="983"/>
                  <a:pt x="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9" name="Google Shape;5139;p37"/>
          <p:cNvSpPr/>
          <p:nvPr/>
        </p:nvSpPr>
        <p:spPr>
          <a:xfrm>
            <a:off x="3404706" y="2241918"/>
            <a:ext cx="217585" cy="299730"/>
          </a:xfrm>
          <a:custGeom>
            <a:avLst/>
            <a:gdLst/>
            <a:ahLst/>
            <a:cxnLst/>
            <a:rect l="l" t="t" r="r" b="b"/>
            <a:pathLst>
              <a:path w="6908" h="9516" extrusionOk="0">
                <a:moveTo>
                  <a:pt x="997" y="1"/>
                </a:moveTo>
                <a:cubicBezTo>
                  <a:pt x="552" y="262"/>
                  <a:pt x="1" y="1383"/>
                  <a:pt x="55" y="3734"/>
                </a:cubicBezTo>
                <a:cubicBezTo>
                  <a:pt x="101" y="5724"/>
                  <a:pt x="749" y="6217"/>
                  <a:pt x="1073" y="6358"/>
                </a:cubicBezTo>
                <a:cubicBezTo>
                  <a:pt x="1195" y="6412"/>
                  <a:pt x="1361" y="6433"/>
                  <a:pt x="1552" y="6433"/>
                </a:cubicBezTo>
                <a:cubicBezTo>
                  <a:pt x="1866" y="6433"/>
                  <a:pt x="2250" y="6376"/>
                  <a:pt x="2628" y="6314"/>
                </a:cubicBezTo>
                <a:lnTo>
                  <a:pt x="2628" y="7507"/>
                </a:lnTo>
                <a:cubicBezTo>
                  <a:pt x="2628" y="7507"/>
                  <a:pt x="1786" y="8483"/>
                  <a:pt x="1842" y="9031"/>
                </a:cubicBezTo>
                <a:cubicBezTo>
                  <a:pt x="1871" y="9339"/>
                  <a:pt x="2251" y="9516"/>
                  <a:pt x="2718" y="9516"/>
                </a:cubicBezTo>
                <a:cubicBezTo>
                  <a:pt x="3081" y="9516"/>
                  <a:pt x="3496" y="9409"/>
                  <a:pt x="3838" y="9175"/>
                </a:cubicBezTo>
                <a:cubicBezTo>
                  <a:pt x="4624" y="8637"/>
                  <a:pt x="5131" y="7824"/>
                  <a:pt x="5131" y="7824"/>
                </a:cubicBezTo>
                <a:lnTo>
                  <a:pt x="5131" y="4934"/>
                </a:lnTo>
                <a:cubicBezTo>
                  <a:pt x="5131" y="4934"/>
                  <a:pt x="5339" y="5212"/>
                  <a:pt x="5700" y="5212"/>
                </a:cubicBezTo>
                <a:cubicBezTo>
                  <a:pt x="5846" y="5212"/>
                  <a:pt x="6017" y="5166"/>
                  <a:pt x="6210" y="5038"/>
                </a:cubicBezTo>
                <a:cubicBezTo>
                  <a:pt x="6882" y="4593"/>
                  <a:pt x="6907" y="3489"/>
                  <a:pt x="6517" y="3093"/>
                </a:cubicBezTo>
                <a:cubicBezTo>
                  <a:pt x="6363" y="2936"/>
                  <a:pt x="6139" y="2861"/>
                  <a:pt x="5914" y="2861"/>
                </a:cubicBezTo>
                <a:cubicBezTo>
                  <a:pt x="5570" y="2861"/>
                  <a:pt x="5225" y="3038"/>
                  <a:pt x="5131" y="3369"/>
                </a:cubicBezTo>
                <a:cubicBezTo>
                  <a:pt x="5131" y="3369"/>
                  <a:pt x="5124" y="3370"/>
                  <a:pt x="5109" y="3370"/>
                </a:cubicBezTo>
                <a:cubicBezTo>
                  <a:pt x="4958" y="3370"/>
                  <a:pt x="4046" y="3341"/>
                  <a:pt x="2869" y="2697"/>
                </a:cubicBezTo>
                <a:cubicBezTo>
                  <a:pt x="1580" y="1987"/>
                  <a:pt x="1083" y="773"/>
                  <a:pt x="997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0" name="Google Shape;5140;p37"/>
          <p:cNvSpPr/>
          <p:nvPr/>
        </p:nvSpPr>
        <p:spPr>
          <a:xfrm>
            <a:off x="3476300" y="2335969"/>
            <a:ext cx="16190" cy="16316"/>
          </a:xfrm>
          <a:custGeom>
            <a:avLst/>
            <a:gdLst/>
            <a:ahLst/>
            <a:cxnLst/>
            <a:rect l="l" t="t" r="r" b="b"/>
            <a:pathLst>
              <a:path w="514" h="518" extrusionOk="0">
                <a:moveTo>
                  <a:pt x="257" y="0"/>
                </a:moveTo>
                <a:cubicBezTo>
                  <a:pt x="124" y="0"/>
                  <a:pt x="13" y="108"/>
                  <a:pt x="7" y="249"/>
                </a:cubicBezTo>
                <a:cubicBezTo>
                  <a:pt x="0" y="390"/>
                  <a:pt x="103" y="514"/>
                  <a:pt x="244" y="518"/>
                </a:cubicBezTo>
                <a:cubicBezTo>
                  <a:pt x="248" y="518"/>
                  <a:pt x="252" y="518"/>
                  <a:pt x="256" y="518"/>
                </a:cubicBezTo>
                <a:cubicBezTo>
                  <a:pt x="389" y="518"/>
                  <a:pt x="500" y="410"/>
                  <a:pt x="506" y="273"/>
                </a:cubicBezTo>
                <a:cubicBezTo>
                  <a:pt x="513" y="128"/>
                  <a:pt x="406" y="7"/>
                  <a:pt x="269" y="0"/>
                </a:cubicBezTo>
                <a:cubicBezTo>
                  <a:pt x="265" y="0"/>
                  <a:pt x="261" y="0"/>
                  <a:pt x="25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1" name="Google Shape;5141;p37"/>
          <p:cNvSpPr/>
          <p:nvPr/>
        </p:nvSpPr>
        <p:spPr>
          <a:xfrm>
            <a:off x="3456078" y="2396916"/>
            <a:ext cx="19780" cy="12914"/>
          </a:xfrm>
          <a:custGeom>
            <a:avLst/>
            <a:gdLst/>
            <a:ahLst/>
            <a:cxnLst/>
            <a:rect l="l" t="t" r="r" b="b"/>
            <a:pathLst>
              <a:path w="628" h="410" extrusionOk="0">
                <a:moveTo>
                  <a:pt x="580" y="0"/>
                </a:moveTo>
                <a:lnTo>
                  <a:pt x="1" y="186"/>
                </a:lnTo>
                <a:cubicBezTo>
                  <a:pt x="40" y="322"/>
                  <a:pt x="161" y="409"/>
                  <a:pt x="291" y="409"/>
                </a:cubicBezTo>
                <a:cubicBezTo>
                  <a:pt x="319" y="409"/>
                  <a:pt x="348" y="405"/>
                  <a:pt x="376" y="396"/>
                </a:cubicBezTo>
                <a:cubicBezTo>
                  <a:pt x="539" y="344"/>
                  <a:pt x="628" y="169"/>
                  <a:pt x="580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2" name="Google Shape;5142;p37"/>
          <p:cNvSpPr/>
          <p:nvPr/>
        </p:nvSpPr>
        <p:spPr>
          <a:xfrm>
            <a:off x="3408927" y="2304094"/>
            <a:ext cx="18836" cy="15497"/>
          </a:xfrm>
          <a:custGeom>
            <a:avLst/>
            <a:gdLst/>
            <a:ahLst/>
            <a:cxnLst/>
            <a:rect l="l" t="t" r="r" b="b"/>
            <a:pathLst>
              <a:path w="598" h="492" extrusionOk="0">
                <a:moveTo>
                  <a:pt x="347" y="1"/>
                </a:moveTo>
                <a:cubicBezTo>
                  <a:pt x="289" y="1"/>
                  <a:pt x="230" y="18"/>
                  <a:pt x="177" y="54"/>
                </a:cubicBezTo>
                <a:cubicBezTo>
                  <a:pt x="39" y="150"/>
                  <a:pt x="1" y="347"/>
                  <a:pt x="91" y="492"/>
                </a:cubicBezTo>
                <a:lnTo>
                  <a:pt x="597" y="140"/>
                </a:lnTo>
                <a:cubicBezTo>
                  <a:pt x="539" y="49"/>
                  <a:pt x="445" y="1"/>
                  <a:pt x="34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37"/>
          <p:cNvSpPr/>
          <p:nvPr/>
        </p:nvSpPr>
        <p:spPr>
          <a:xfrm>
            <a:off x="3415226" y="2330205"/>
            <a:ext cx="16221" cy="16442"/>
          </a:xfrm>
          <a:custGeom>
            <a:avLst/>
            <a:gdLst/>
            <a:ahLst/>
            <a:cxnLst/>
            <a:rect l="l" t="t" r="r" b="b"/>
            <a:pathLst>
              <a:path w="515" h="522" extrusionOk="0">
                <a:moveTo>
                  <a:pt x="261" y="0"/>
                </a:moveTo>
                <a:cubicBezTo>
                  <a:pt x="125" y="0"/>
                  <a:pt x="15" y="111"/>
                  <a:pt x="8" y="249"/>
                </a:cubicBezTo>
                <a:cubicBezTo>
                  <a:pt x="1" y="394"/>
                  <a:pt x="108" y="514"/>
                  <a:pt x="246" y="521"/>
                </a:cubicBezTo>
                <a:cubicBezTo>
                  <a:pt x="250" y="521"/>
                  <a:pt x="255" y="521"/>
                  <a:pt x="259" y="521"/>
                </a:cubicBezTo>
                <a:cubicBezTo>
                  <a:pt x="391" y="521"/>
                  <a:pt x="501" y="413"/>
                  <a:pt x="507" y="273"/>
                </a:cubicBezTo>
                <a:cubicBezTo>
                  <a:pt x="515" y="128"/>
                  <a:pt x="411" y="8"/>
                  <a:pt x="273" y="0"/>
                </a:cubicBezTo>
                <a:cubicBezTo>
                  <a:pt x="269" y="0"/>
                  <a:pt x="265" y="0"/>
                  <a:pt x="26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4" name="Google Shape;5144;p37"/>
          <p:cNvSpPr/>
          <p:nvPr/>
        </p:nvSpPr>
        <p:spPr>
          <a:xfrm>
            <a:off x="3426408" y="2333575"/>
            <a:ext cx="26332" cy="47498"/>
          </a:xfrm>
          <a:custGeom>
            <a:avLst/>
            <a:gdLst/>
            <a:ahLst/>
            <a:cxnLst/>
            <a:rect l="l" t="t" r="r" b="b"/>
            <a:pathLst>
              <a:path w="836" h="1508" extrusionOk="0">
                <a:moveTo>
                  <a:pt x="835" y="0"/>
                </a:moveTo>
                <a:lnTo>
                  <a:pt x="1" y="1262"/>
                </a:lnTo>
                <a:lnTo>
                  <a:pt x="794" y="1507"/>
                </a:lnTo>
                <a:lnTo>
                  <a:pt x="835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5" name="Google Shape;5145;p37"/>
          <p:cNvSpPr/>
          <p:nvPr/>
        </p:nvSpPr>
        <p:spPr>
          <a:xfrm>
            <a:off x="3487481" y="2409799"/>
            <a:ext cx="68098" cy="43498"/>
          </a:xfrm>
          <a:custGeom>
            <a:avLst/>
            <a:gdLst/>
            <a:ahLst/>
            <a:cxnLst/>
            <a:rect l="l" t="t" r="r" b="b"/>
            <a:pathLst>
              <a:path w="2162" h="1381" extrusionOk="0">
                <a:moveTo>
                  <a:pt x="2162" y="1"/>
                </a:moveTo>
                <a:lnTo>
                  <a:pt x="2162" y="1"/>
                </a:lnTo>
                <a:cubicBezTo>
                  <a:pt x="1958" y="522"/>
                  <a:pt x="641" y="898"/>
                  <a:pt x="0" y="984"/>
                </a:cubicBezTo>
                <a:lnTo>
                  <a:pt x="0" y="1380"/>
                </a:lnTo>
                <a:cubicBezTo>
                  <a:pt x="0" y="1380"/>
                  <a:pt x="1307" y="1001"/>
                  <a:pt x="1700" y="663"/>
                </a:cubicBezTo>
                <a:cubicBezTo>
                  <a:pt x="2096" y="328"/>
                  <a:pt x="2161" y="1"/>
                  <a:pt x="2162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6" name="Google Shape;5146;p37"/>
          <p:cNvSpPr/>
          <p:nvPr/>
        </p:nvSpPr>
        <p:spPr>
          <a:xfrm>
            <a:off x="3157295" y="2634405"/>
            <a:ext cx="296643" cy="344520"/>
          </a:xfrm>
          <a:custGeom>
            <a:avLst/>
            <a:gdLst/>
            <a:ahLst/>
            <a:cxnLst/>
            <a:rect l="l" t="t" r="r" b="b"/>
            <a:pathLst>
              <a:path w="9418" h="10938" extrusionOk="0">
                <a:moveTo>
                  <a:pt x="1" y="0"/>
                </a:moveTo>
                <a:lnTo>
                  <a:pt x="2507" y="8931"/>
                </a:lnTo>
                <a:lnTo>
                  <a:pt x="9417" y="10938"/>
                </a:lnTo>
                <a:lnTo>
                  <a:pt x="7273" y="1918"/>
                </a:lnTo>
                <a:lnTo>
                  <a:pt x="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7" name="Google Shape;5147;p37"/>
          <p:cNvSpPr/>
          <p:nvPr/>
        </p:nvSpPr>
        <p:spPr>
          <a:xfrm>
            <a:off x="3212573" y="2822507"/>
            <a:ext cx="44663" cy="20725"/>
          </a:xfrm>
          <a:custGeom>
            <a:avLst/>
            <a:gdLst/>
            <a:ahLst/>
            <a:cxnLst/>
            <a:rect l="l" t="t" r="r" b="b"/>
            <a:pathLst>
              <a:path w="1418" h="658" extrusionOk="0">
                <a:moveTo>
                  <a:pt x="1418" y="1"/>
                </a:moveTo>
                <a:lnTo>
                  <a:pt x="1" y="283"/>
                </a:lnTo>
                <a:lnTo>
                  <a:pt x="104" y="655"/>
                </a:lnTo>
                <a:cubicBezTo>
                  <a:pt x="137" y="657"/>
                  <a:pt x="169" y="658"/>
                  <a:pt x="200" y="658"/>
                </a:cubicBezTo>
                <a:cubicBezTo>
                  <a:pt x="983" y="658"/>
                  <a:pt x="1352" y="177"/>
                  <a:pt x="141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8" name="Google Shape;5148;p37"/>
          <p:cNvSpPr/>
          <p:nvPr/>
        </p:nvSpPr>
        <p:spPr>
          <a:xfrm>
            <a:off x="3308387" y="2831389"/>
            <a:ext cx="118809" cy="36474"/>
          </a:xfrm>
          <a:custGeom>
            <a:avLst/>
            <a:gdLst/>
            <a:ahLst/>
            <a:cxnLst/>
            <a:rect l="l" t="t" r="r" b="b"/>
            <a:pathLst>
              <a:path w="3772" h="1158" extrusionOk="0">
                <a:moveTo>
                  <a:pt x="0" y="1"/>
                </a:moveTo>
                <a:lnTo>
                  <a:pt x="0" y="1"/>
                </a:lnTo>
                <a:cubicBezTo>
                  <a:pt x="31" y="239"/>
                  <a:pt x="524" y="688"/>
                  <a:pt x="1362" y="963"/>
                </a:cubicBezTo>
                <a:cubicBezTo>
                  <a:pt x="1828" y="1118"/>
                  <a:pt x="2414" y="1158"/>
                  <a:pt x="2892" y="1158"/>
                </a:cubicBezTo>
                <a:cubicBezTo>
                  <a:pt x="3391" y="1158"/>
                  <a:pt x="3772" y="1115"/>
                  <a:pt x="3772" y="1115"/>
                </a:cubicBezTo>
                <a:lnTo>
                  <a:pt x="3641" y="667"/>
                </a:lnTo>
                <a:lnTo>
                  <a:pt x="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9" name="Google Shape;5149;p37"/>
          <p:cNvSpPr/>
          <p:nvPr/>
        </p:nvSpPr>
        <p:spPr>
          <a:xfrm>
            <a:off x="3221959" y="2663068"/>
            <a:ext cx="100036" cy="37828"/>
          </a:xfrm>
          <a:custGeom>
            <a:avLst/>
            <a:gdLst/>
            <a:ahLst/>
            <a:cxnLst/>
            <a:rect l="l" t="t" r="r" b="b"/>
            <a:pathLst>
              <a:path w="3176" h="1201" extrusionOk="0">
                <a:moveTo>
                  <a:pt x="290" y="1"/>
                </a:moveTo>
                <a:cubicBezTo>
                  <a:pt x="106" y="1"/>
                  <a:pt x="1" y="41"/>
                  <a:pt x="17" y="122"/>
                </a:cubicBezTo>
                <a:cubicBezTo>
                  <a:pt x="51" y="273"/>
                  <a:pt x="79" y="397"/>
                  <a:pt x="79" y="397"/>
                </a:cubicBezTo>
                <a:lnTo>
                  <a:pt x="3175" y="1201"/>
                </a:lnTo>
                <a:lnTo>
                  <a:pt x="3113" y="925"/>
                </a:lnTo>
                <a:cubicBezTo>
                  <a:pt x="3082" y="770"/>
                  <a:pt x="2599" y="529"/>
                  <a:pt x="2041" y="384"/>
                </a:cubicBezTo>
                <a:lnTo>
                  <a:pt x="972" y="108"/>
                </a:lnTo>
                <a:cubicBezTo>
                  <a:pt x="700" y="36"/>
                  <a:pt x="461" y="1"/>
                  <a:pt x="29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0" name="Google Shape;5150;p37"/>
          <p:cNvSpPr/>
          <p:nvPr/>
        </p:nvSpPr>
        <p:spPr>
          <a:xfrm>
            <a:off x="3208069" y="2630878"/>
            <a:ext cx="119690" cy="48412"/>
          </a:xfrm>
          <a:custGeom>
            <a:avLst/>
            <a:gdLst/>
            <a:ahLst/>
            <a:cxnLst/>
            <a:rect l="l" t="t" r="r" b="b"/>
            <a:pathLst>
              <a:path w="3800" h="1537" extrusionOk="0">
                <a:moveTo>
                  <a:pt x="1290" y="0"/>
                </a:moveTo>
                <a:cubicBezTo>
                  <a:pt x="733" y="0"/>
                  <a:pt x="823" y="437"/>
                  <a:pt x="823" y="437"/>
                </a:cubicBezTo>
                <a:lnTo>
                  <a:pt x="399" y="319"/>
                </a:lnTo>
                <a:cubicBezTo>
                  <a:pt x="310" y="295"/>
                  <a:pt x="230" y="283"/>
                  <a:pt x="166" y="283"/>
                </a:cubicBezTo>
                <a:cubicBezTo>
                  <a:pt x="62" y="283"/>
                  <a:pt x="0" y="315"/>
                  <a:pt x="13" y="375"/>
                </a:cubicBezTo>
                <a:cubicBezTo>
                  <a:pt x="37" y="471"/>
                  <a:pt x="55" y="550"/>
                  <a:pt x="55" y="550"/>
                </a:cubicBezTo>
                <a:lnTo>
                  <a:pt x="3799" y="1537"/>
                </a:lnTo>
                <a:lnTo>
                  <a:pt x="3747" y="1365"/>
                </a:lnTo>
                <a:cubicBezTo>
                  <a:pt x="3716" y="1271"/>
                  <a:pt x="3489" y="1137"/>
                  <a:pt x="3241" y="1064"/>
                </a:cubicBezTo>
                <a:cubicBezTo>
                  <a:pt x="2988" y="992"/>
                  <a:pt x="2785" y="937"/>
                  <a:pt x="2785" y="937"/>
                </a:cubicBezTo>
                <a:cubicBezTo>
                  <a:pt x="2785" y="937"/>
                  <a:pt x="2582" y="254"/>
                  <a:pt x="1640" y="44"/>
                </a:cubicBezTo>
                <a:cubicBezTo>
                  <a:pt x="1502" y="13"/>
                  <a:pt x="1386" y="0"/>
                  <a:pt x="1290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37"/>
          <p:cNvSpPr/>
          <p:nvPr/>
        </p:nvSpPr>
        <p:spPr>
          <a:xfrm>
            <a:off x="3221266" y="2648422"/>
            <a:ext cx="81925" cy="43687"/>
          </a:xfrm>
          <a:custGeom>
            <a:avLst/>
            <a:gdLst/>
            <a:ahLst/>
            <a:cxnLst/>
            <a:rect l="l" t="t" r="r" b="b"/>
            <a:pathLst>
              <a:path w="2601" h="1387" extrusionOk="0">
                <a:moveTo>
                  <a:pt x="1" y="1"/>
                </a:moveTo>
                <a:lnTo>
                  <a:pt x="111" y="117"/>
                </a:lnTo>
                <a:cubicBezTo>
                  <a:pt x="456" y="200"/>
                  <a:pt x="597" y="245"/>
                  <a:pt x="649" y="480"/>
                </a:cubicBezTo>
                <a:cubicBezTo>
                  <a:pt x="707" y="752"/>
                  <a:pt x="732" y="948"/>
                  <a:pt x="732" y="948"/>
                </a:cubicBezTo>
                <a:lnTo>
                  <a:pt x="2387" y="1387"/>
                </a:lnTo>
                <a:cubicBezTo>
                  <a:pt x="2387" y="1387"/>
                  <a:pt x="2308" y="1045"/>
                  <a:pt x="2284" y="911"/>
                </a:cubicBezTo>
                <a:cubicBezTo>
                  <a:pt x="2263" y="813"/>
                  <a:pt x="2290" y="744"/>
                  <a:pt x="2414" y="744"/>
                </a:cubicBezTo>
                <a:cubicBezTo>
                  <a:pt x="2456" y="744"/>
                  <a:pt x="2510" y="752"/>
                  <a:pt x="2577" y="769"/>
                </a:cubicBezTo>
                <a:lnTo>
                  <a:pt x="2601" y="663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37"/>
          <p:cNvSpPr/>
          <p:nvPr/>
        </p:nvSpPr>
        <p:spPr>
          <a:xfrm>
            <a:off x="3220478" y="2663918"/>
            <a:ext cx="100099" cy="37828"/>
          </a:xfrm>
          <a:custGeom>
            <a:avLst/>
            <a:gdLst/>
            <a:ahLst/>
            <a:cxnLst/>
            <a:rect l="l" t="t" r="r" b="b"/>
            <a:pathLst>
              <a:path w="3178" h="1201" extrusionOk="0">
                <a:moveTo>
                  <a:pt x="291" y="0"/>
                </a:moveTo>
                <a:cubicBezTo>
                  <a:pt x="107" y="0"/>
                  <a:pt x="1" y="40"/>
                  <a:pt x="19" y="119"/>
                </a:cubicBezTo>
                <a:cubicBezTo>
                  <a:pt x="54" y="274"/>
                  <a:pt x="78" y="398"/>
                  <a:pt x="78" y="398"/>
                </a:cubicBezTo>
                <a:lnTo>
                  <a:pt x="3178" y="1201"/>
                </a:lnTo>
                <a:lnTo>
                  <a:pt x="3116" y="922"/>
                </a:lnTo>
                <a:cubicBezTo>
                  <a:pt x="3084" y="771"/>
                  <a:pt x="2602" y="529"/>
                  <a:pt x="2043" y="384"/>
                </a:cubicBezTo>
                <a:lnTo>
                  <a:pt x="971" y="104"/>
                </a:lnTo>
                <a:cubicBezTo>
                  <a:pt x="701" y="35"/>
                  <a:pt x="463" y="0"/>
                  <a:pt x="291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3" name="Google Shape;5153;p37"/>
          <p:cNvSpPr/>
          <p:nvPr/>
        </p:nvSpPr>
        <p:spPr>
          <a:xfrm>
            <a:off x="3286402" y="2753559"/>
            <a:ext cx="422004" cy="108383"/>
          </a:xfrm>
          <a:custGeom>
            <a:avLst/>
            <a:gdLst/>
            <a:ahLst/>
            <a:cxnLst/>
            <a:rect l="l" t="t" r="r" b="b"/>
            <a:pathLst>
              <a:path w="13398" h="3441" extrusionOk="0">
                <a:moveTo>
                  <a:pt x="3661" y="0"/>
                </a:moveTo>
                <a:cubicBezTo>
                  <a:pt x="3634" y="0"/>
                  <a:pt x="3618" y="3"/>
                  <a:pt x="3618" y="3"/>
                </a:cubicBezTo>
                <a:cubicBezTo>
                  <a:pt x="3618" y="3"/>
                  <a:pt x="3787" y="721"/>
                  <a:pt x="3843" y="952"/>
                </a:cubicBezTo>
                <a:cubicBezTo>
                  <a:pt x="3879" y="1103"/>
                  <a:pt x="3294" y="1236"/>
                  <a:pt x="2671" y="1236"/>
                </a:cubicBezTo>
                <a:cubicBezTo>
                  <a:pt x="2344" y="1236"/>
                  <a:pt x="2007" y="1199"/>
                  <a:pt x="1742" y="1111"/>
                </a:cubicBezTo>
                <a:cubicBezTo>
                  <a:pt x="1586" y="1057"/>
                  <a:pt x="1415" y="1030"/>
                  <a:pt x="1248" y="1030"/>
                </a:cubicBezTo>
                <a:cubicBezTo>
                  <a:pt x="595" y="1030"/>
                  <a:pt x="0" y="1440"/>
                  <a:pt x="550" y="2272"/>
                </a:cubicBezTo>
                <a:cubicBezTo>
                  <a:pt x="1239" y="3320"/>
                  <a:pt x="2581" y="3441"/>
                  <a:pt x="3512" y="3441"/>
                </a:cubicBezTo>
                <a:cubicBezTo>
                  <a:pt x="3770" y="3441"/>
                  <a:pt x="4229" y="3424"/>
                  <a:pt x="4677" y="3366"/>
                </a:cubicBezTo>
                <a:cubicBezTo>
                  <a:pt x="4977" y="3324"/>
                  <a:pt x="5277" y="3296"/>
                  <a:pt x="5581" y="3272"/>
                </a:cubicBezTo>
                <a:cubicBezTo>
                  <a:pt x="7487" y="3138"/>
                  <a:pt x="12528" y="2565"/>
                  <a:pt x="13397" y="2296"/>
                </a:cubicBezTo>
                <a:lnTo>
                  <a:pt x="11170" y="507"/>
                </a:lnTo>
                <a:cubicBezTo>
                  <a:pt x="11170" y="507"/>
                  <a:pt x="6246" y="1383"/>
                  <a:pt x="5667" y="1431"/>
                </a:cubicBezTo>
                <a:cubicBezTo>
                  <a:pt x="5638" y="1433"/>
                  <a:pt x="5609" y="1434"/>
                  <a:pt x="5580" y="1434"/>
                </a:cubicBezTo>
                <a:cubicBezTo>
                  <a:pt x="5027" y="1434"/>
                  <a:pt x="4435" y="1037"/>
                  <a:pt x="4225" y="500"/>
                </a:cubicBezTo>
                <a:cubicBezTo>
                  <a:pt x="4049" y="46"/>
                  <a:pt x="3768" y="0"/>
                  <a:pt x="3661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37"/>
          <p:cNvSpPr/>
          <p:nvPr/>
        </p:nvSpPr>
        <p:spPr>
          <a:xfrm>
            <a:off x="3162492" y="2712424"/>
            <a:ext cx="108981" cy="125360"/>
          </a:xfrm>
          <a:custGeom>
            <a:avLst/>
            <a:gdLst/>
            <a:ahLst/>
            <a:cxnLst/>
            <a:rect l="l" t="t" r="r" b="b"/>
            <a:pathLst>
              <a:path w="3460" h="3980" extrusionOk="0">
                <a:moveTo>
                  <a:pt x="286" y="1"/>
                </a:moveTo>
                <a:cubicBezTo>
                  <a:pt x="119" y="1"/>
                  <a:pt x="0" y="177"/>
                  <a:pt x="81" y="509"/>
                </a:cubicBezTo>
                <a:cubicBezTo>
                  <a:pt x="202" y="1023"/>
                  <a:pt x="36" y="1961"/>
                  <a:pt x="346" y="2840"/>
                </a:cubicBezTo>
                <a:cubicBezTo>
                  <a:pt x="587" y="3530"/>
                  <a:pt x="1198" y="3961"/>
                  <a:pt x="1646" y="3978"/>
                </a:cubicBezTo>
                <a:cubicBezTo>
                  <a:pt x="1671" y="3979"/>
                  <a:pt x="1697" y="3980"/>
                  <a:pt x="1724" y="3980"/>
                </a:cubicBezTo>
                <a:cubicBezTo>
                  <a:pt x="2188" y="3980"/>
                  <a:pt x="2987" y="3802"/>
                  <a:pt x="3208" y="3151"/>
                </a:cubicBezTo>
                <a:cubicBezTo>
                  <a:pt x="3460" y="2406"/>
                  <a:pt x="2877" y="2230"/>
                  <a:pt x="2342" y="2086"/>
                </a:cubicBezTo>
                <a:cubicBezTo>
                  <a:pt x="1808" y="1937"/>
                  <a:pt x="960" y="1534"/>
                  <a:pt x="898" y="1313"/>
                </a:cubicBezTo>
                <a:cubicBezTo>
                  <a:pt x="835" y="1093"/>
                  <a:pt x="577" y="162"/>
                  <a:pt x="577" y="162"/>
                </a:cubicBezTo>
                <a:cubicBezTo>
                  <a:pt x="482" y="53"/>
                  <a:pt x="377" y="1"/>
                  <a:pt x="286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5" name="Google Shape;5155;p37"/>
          <p:cNvSpPr txBox="1">
            <a:spLocks noGrp="1"/>
          </p:cNvSpPr>
          <p:nvPr>
            <p:ph type="ctrTitle"/>
          </p:nvPr>
        </p:nvSpPr>
        <p:spPr>
          <a:xfrm>
            <a:off x="1416739" y="330102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PROJECT STAGES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157" name="Google Shape;5157;p37"/>
          <p:cNvSpPr txBox="1">
            <a:spLocks noGrp="1"/>
          </p:cNvSpPr>
          <p:nvPr>
            <p:ph type="subTitle" idx="2"/>
          </p:nvPr>
        </p:nvSpPr>
        <p:spPr>
          <a:xfrm>
            <a:off x="4736036" y="1504600"/>
            <a:ext cx="3934997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Dosis ExtraLight" panose="020B0604020202020204" charset="0"/>
              </a:rPr>
              <a:t> Built the model for you to use</a:t>
            </a:r>
            <a:endParaRPr sz="2000" dirty="0">
              <a:latin typeface="Dosis ExtraLight" panose="020B0604020202020204" charset="0"/>
            </a:endParaRPr>
          </a:p>
        </p:txBody>
      </p:sp>
      <p:sp>
        <p:nvSpPr>
          <p:cNvPr id="5159" name="Google Shape;5159;p37"/>
          <p:cNvSpPr txBox="1">
            <a:spLocks noGrp="1"/>
          </p:cNvSpPr>
          <p:nvPr>
            <p:ph type="subTitle" idx="4"/>
          </p:nvPr>
        </p:nvSpPr>
        <p:spPr>
          <a:xfrm>
            <a:off x="4736036" y="3597873"/>
            <a:ext cx="3493800" cy="1021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3: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Dosis ExtraLight" panose="020B0604020202020204" charset="0"/>
              </a:rPr>
              <a:t>Re-evaluate the model once we have the results of the campaign (takes approximately a month)</a:t>
            </a:r>
          </a:p>
        </p:txBody>
      </p:sp>
      <p:sp>
        <p:nvSpPr>
          <p:cNvPr id="5161" name="Google Shape;5161;p37"/>
          <p:cNvSpPr txBox="1">
            <a:spLocks noGrp="1"/>
          </p:cNvSpPr>
          <p:nvPr>
            <p:ph type="subTitle" idx="6"/>
          </p:nvPr>
        </p:nvSpPr>
        <p:spPr>
          <a:xfrm>
            <a:off x="4736036" y="2503409"/>
            <a:ext cx="3864053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2: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Dosis ExtraLight" panose="020B0604020202020204" charset="0"/>
              </a:rPr>
              <a:t>Use the model for your next campaign</a:t>
            </a:r>
            <a:endParaRPr sz="2000" dirty="0">
              <a:latin typeface="Dosis ExtraLight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6122-5083-4494-97B9-499A6F65951D}"/>
              </a:ext>
            </a:extLst>
          </p:cNvPr>
          <p:cNvSpPr txBox="1">
            <a:spLocks/>
          </p:cNvSpPr>
          <p:nvPr/>
        </p:nvSpPr>
        <p:spPr>
          <a:xfrm>
            <a:off x="343047" y="0"/>
            <a:ext cx="5022072" cy="1197428"/>
          </a:xfrm>
          <a:prstGeom prst="rect">
            <a:avLst/>
          </a:prstGeom>
        </p:spPr>
        <p:txBody>
          <a:bodyPr wrap="square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GB" sz="4800" b="1" dirty="0">
                <a:solidFill>
                  <a:schemeClr val="accent6"/>
                </a:solidFill>
                <a:latin typeface="Staatliches" panose="020B0604020202020204" charset="0"/>
              </a:rPr>
              <a:t>OUR TEAM:</a:t>
            </a:r>
            <a:endParaRPr lang="en-GB" sz="4400" b="1" dirty="0">
              <a:solidFill>
                <a:schemeClr val="accent6"/>
              </a:solidFill>
              <a:latin typeface="Staatliches" panose="020B0604020202020204" charset="0"/>
            </a:endParaRPr>
          </a:p>
        </p:txBody>
      </p:sp>
      <p:sp>
        <p:nvSpPr>
          <p:cNvPr id="3" name="Google Shape;704;p53">
            <a:extLst>
              <a:ext uri="{FF2B5EF4-FFF2-40B4-BE49-F238E27FC236}">
                <a16:creationId xmlns:a16="http://schemas.microsoft.com/office/drawing/2014/main" id="{CDFF8DAF-F0C6-4260-BEA9-C8335E6B80AE}"/>
              </a:ext>
            </a:extLst>
          </p:cNvPr>
          <p:cNvSpPr/>
          <p:nvPr/>
        </p:nvSpPr>
        <p:spPr>
          <a:xfrm>
            <a:off x="782809" y="3539597"/>
            <a:ext cx="1366395" cy="446881"/>
          </a:xfrm>
          <a:prstGeom prst="snip2DiagRect">
            <a:avLst>
              <a:gd name="adj1" fmla="val 0"/>
              <a:gd name="adj2" fmla="val 3447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 err="1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Théau</a:t>
            </a: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 Bruno</a:t>
            </a:r>
            <a:endParaRPr lang="en-GB" sz="1500" dirty="0">
              <a:solidFill>
                <a:schemeClr val="accent3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Google Shape;704;p53">
            <a:extLst>
              <a:ext uri="{FF2B5EF4-FFF2-40B4-BE49-F238E27FC236}">
                <a16:creationId xmlns:a16="http://schemas.microsoft.com/office/drawing/2014/main" id="{8E1E6A75-00A2-4894-83D6-793B3B2F7828}"/>
              </a:ext>
            </a:extLst>
          </p:cNvPr>
          <p:cNvSpPr/>
          <p:nvPr/>
        </p:nvSpPr>
        <p:spPr>
          <a:xfrm>
            <a:off x="2820141" y="3527027"/>
            <a:ext cx="1346791" cy="472023"/>
          </a:xfrm>
          <a:prstGeom prst="snip2DiagRect">
            <a:avLst>
              <a:gd name="adj1" fmla="val 0"/>
              <a:gd name="adj2" fmla="val 3447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Laura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El </a:t>
            </a:r>
            <a:r>
              <a:rPr lang="en-GB" sz="1500" b="1" dirty="0" err="1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Aoufir</a:t>
            </a:r>
            <a:endParaRPr lang="en-GB" sz="1500" dirty="0">
              <a:solidFill>
                <a:schemeClr val="accent3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5" name="Google Shape;704;p53">
            <a:extLst>
              <a:ext uri="{FF2B5EF4-FFF2-40B4-BE49-F238E27FC236}">
                <a16:creationId xmlns:a16="http://schemas.microsoft.com/office/drawing/2014/main" id="{2B7D5005-4052-4C14-BAE8-AC8550D3FAEF}"/>
              </a:ext>
            </a:extLst>
          </p:cNvPr>
          <p:cNvSpPr/>
          <p:nvPr/>
        </p:nvSpPr>
        <p:spPr>
          <a:xfrm>
            <a:off x="4837869" y="3527029"/>
            <a:ext cx="1527895" cy="472021"/>
          </a:xfrm>
          <a:prstGeom prst="snip2DiagRect">
            <a:avLst>
              <a:gd name="adj1" fmla="val 0"/>
              <a:gd name="adj2" fmla="val 3447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 err="1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Noémie</a:t>
            </a: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 Gautier</a:t>
            </a:r>
            <a:endParaRPr lang="en-GB" sz="1500" dirty="0">
              <a:solidFill>
                <a:schemeClr val="accent3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6" name="Google Shape;704;p53">
            <a:extLst>
              <a:ext uri="{FF2B5EF4-FFF2-40B4-BE49-F238E27FC236}">
                <a16:creationId xmlns:a16="http://schemas.microsoft.com/office/drawing/2014/main" id="{D0ECF45F-816C-49DE-ADA5-162947E3662B}"/>
              </a:ext>
            </a:extLst>
          </p:cNvPr>
          <p:cNvSpPr/>
          <p:nvPr/>
        </p:nvSpPr>
        <p:spPr>
          <a:xfrm>
            <a:off x="7036701" y="3527028"/>
            <a:ext cx="1421509" cy="472022"/>
          </a:xfrm>
          <a:prstGeom prst="snip2DiagRect">
            <a:avLst>
              <a:gd name="adj1" fmla="val 0"/>
              <a:gd name="adj2" fmla="val 3447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accent3"/>
                </a:solidFill>
                <a:latin typeface="72" panose="020B0503030000000003" pitchFamily="34" charset="0"/>
                <a:ea typeface="Oswald"/>
                <a:cs typeface="72" panose="020B0503030000000003" pitchFamily="34" charset="0"/>
                <a:sym typeface="Oswald"/>
              </a:rPr>
              <a:t>Thomas Henry</a:t>
            </a:r>
            <a:endParaRPr lang="en-GB" sz="1500" dirty="0">
              <a:solidFill>
                <a:schemeClr val="accent3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7" name="Picture 2" descr="Image preview">
            <a:extLst>
              <a:ext uri="{FF2B5EF4-FFF2-40B4-BE49-F238E27FC236}">
                <a16:creationId xmlns:a16="http://schemas.microsoft.com/office/drawing/2014/main" id="{E826EA3A-C34E-4517-8ECF-3C427FBD2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7587" r="11225" b="6793"/>
          <a:stretch/>
        </p:blipFill>
        <p:spPr bwMode="auto">
          <a:xfrm>
            <a:off x="815025" y="1922063"/>
            <a:ext cx="1113905" cy="125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ura El Aoufir">
            <a:extLst>
              <a:ext uri="{FF2B5EF4-FFF2-40B4-BE49-F238E27FC236}">
                <a16:creationId xmlns:a16="http://schemas.microsoft.com/office/drawing/2014/main" id="{E164CBF8-55A2-4078-9C42-CD9C57A74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74"/>
          <a:stretch/>
        </p:blipFill>
        <p:spPr bwMode="auto">
          <a:xfrm>
            <a:off x="2763792" y="1922062"/>
            <a:ext cx="1289068" cy="124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Edit photo">
            <a:extLst>
              <a:ext uri="{FF2B5EF4-FFF2-40B4-BE49-F238E27FC236}">
                <a16:creationId xmlns:a16="http://schemas.microsoft.com/office/drawing/2014/main" id="{A447D20C-FFE2-48BC-9E81-489C60EC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92" y="1924386"/>
            <a:ext cx="1246648" cy="12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wearing a striped shirt&#10;&#10;Description automatically generated">
            <a:extLst>
              <a:ext uri="{FF2B5EF4-FFF2-40B4-BE49-F238E27FC236}">
                <a16:creationId xmlns:a16="http://schemas.microsoft.com/office/drawing/2014/main" id="{AA149EFD-3370-4745-A88B-63170D20A1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57" t="6345" b="28968"/>
          <a:stretch/>
        </p:blipFill>
        <p:spPr>
          <a:xfrm>
            <a:off x="7150772" y="1922062"/>
            <a:ext cx="1143094" cy="12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D731AF-224A-472E-BA8A-5E558DDAC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9713" y="2104128"/>
            <a:ext cx="2425800" cy="578700"/>
          </a:xfrm>
        </p:spPr>
        <p:txBody>
          <a:bodyPr/>
          <a:lstStyle/>
          <a:p>
            <a:pPr marL="158750" indent="0"/>
            <a:r>
              <a:rPr lang="en-GB" dirty="0"/>
              <a:t>With the data known we could have increased the benefits by 70%</a:t>
            </a:r>
          </a:p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569AC-8930-4AE9-8A66-C4960BF47EB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87862" y="2097089"/>
            <a:ext cx="2425800" cy="578700"/>
          </a:xfrm>
        </p:spPr>
        <p:txBody>
          <a:bodyPr/>
          <a:lstStyle/>
          <a:p>
            <a:pPr marL="0" lvl="0" indent="0">
              <a:lnSpc>
                <a:spcPct val="150000"/>
              </a:lnSpc>
            </a:pPr>
            <a:r>
              <a:rPr lang="en-GB" dirty="0"/>
              <a:t>Calculation of the probability that donors will donate in the next campaign</a:t>
            </a:r>
          </a:p>
          <a:p>
            <a:pPr marL="0" lvl="0" indent="0">
              <a:lnSpc>
                <a:spcPct val="150000"/>
              </a:lnSpc>
            </a:pPr>
            <a:endParaRPr lang="en-GB" dirty="0"/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E1C42E-09CE-49A9-B0A4-70780FFD61F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59108" y="2064262"/>
            <a:ext cx="2425800" cy="986463"/>
          </a:xfrm>
        </p:spPr>
        <p:txBody>
          <a:bodyPr/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Priority list of clients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Maximisation of profit 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Reduction in costs 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A3011A-5FC9-4709-99EE-D376604E4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4753847" y="236352"/>
            <a:ext cx="2871732" cy="687007"/>
          </a:xfrm>
        </p:spPr>
        <p:txBody>
          <a:bodyPr/>
          <a:lstStyle/>
          <a:p>
            <a:r>
              <a:rPr lang="en-GB" sz="3600" dirty="0"/>
              <a:t>OUR CONCLUSION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271E21-BDC2-4CEC-BC5E-45FD28F4A8A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189713" y="1781525"/>
            <a:ext cx="2425800" cy="371100"/>
          </a:xfrm>
        </p:spPr>
        <p:txBody>
          <a:bodyPr/>
          <a:lstStyle/>
          <a:p>
            <a:r>
              <a:rPr lang="en-GB" dirty="0"/>
              <a:t>CAMPAIGN 7244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67CD588-A583-47B8-88F9-293AF5BECBE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87862" y="1734550"/>
            <a:ext cx="2425800" cy="371100"/>
          </a:xfrm>
        </p:spPr>
        <p:txBody>
          <a:bodyPr/>
          <a:lstStyle/>
          <a:p>
            <a:r>
              <a:rPr lang="en-GB" dirty="0"/>
              <a:t>Our MODEL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08A3303-445F-46F0-AA53-D1C0E391CF5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359108" y="1788374"/>
            <a:ext cx="2425800" cy="371100"/>
          </a:xfrm>
        </p:spPr>
        <p:txBody>
          <a:bodyPr/>
          <a:lstStyle/>
          <a:p>
            <a:r>
              <a:rPr lang="en-GB" dirty="0"/>
              <a:t>ADVANTAGES OF OUR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E3B8F3E-A2F4-42F1-9643-3041CFE62900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205573" y="3978815"/>
            <a:ext cx="2425800" cy="578700"/>
          </a:xfrm>
        </p:spPr>
        <p:txBody>
          <a:bodyPr/>
          <a:lstStyle/>
          <a:p>
            <a:pPr marL="158750" indent="0"/>
            <a:r>
              <a:rPr lang="en-GB" dirty="0"/>
              <a:t>Could collect additional data in the next campaign to get more features and a more specific model</a:t>
            </a:r>
          </a:p>
          <a:p>
            <a:endParaRPr lang="en-GB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E40E955-AA81-4C56-929E-66EA683E93A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951714" y="3986564"/>
            <a:ext cx="2425800" cy="578700"/>
          </a:xfrm>
        </p:spPr>
        <p:txBody>
          <a:bodyPr/>
          <a:lstStyle/>
          <a:p>
            <a:pPr marL="158750" indent="0"/>
            <a:r>
              <a:rPr lang="en-GB" dirty="0"/>
              <a:t>There are also a lot of donors with a low probability to donate</a:t>
            </a:r>
          </a:p>
          <a:p>
            <a:endParaRPr lang="en-GB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FDED76F-94B9-4FEB-B9C1-4F28AEA9CB8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205578" y="3663062"/>
            <a:ext cx="2425800" cy="371100"/>
          </a:xfrm>
        </p:spPr>
        <p:txBody>
          <a:bodyPr/>
          <a:lstStyle/>
          <a:p>
            <a:r>
              <a:rPr lang="en-GB" dirty="0"/>
              <a:t>GETTING MORE DATA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8DB7EBF-FDD9-4D52-9C45-E9BCDF34973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1951702" y="3670811"/>
            <a:ext cx="2425800" cy="371100"/>
          </a:xfrm>
        </p:spPr>
        <p:txBody>
          <a:bodyPr/>
          <a:lstStyle/>
          <a:p>
            <a:r>
              <a:rPr lang="en-GB" dirty="0"/>
              <a:t>DONORS</a:t>
            </a:r>
          </a:p>
        </p:txBody>
      </p:sp>
      <p:grpSp>
        <p:nvGrpSpPr>
          <p:cNvPr id="15" name="Google Shape;13376;p53">
            <a:extLst>
              <a:ext uri="{FF2B5EF4-FFF2-40B4-BE49-F238E27FC236}">
                <a16:creationId xmlns:a16="http://schemas.microsoft.com/office/drawing/2014/main" id="{AC5E2C68-0003-431F-9C8B-EF91745194FF}"/>
              </a:ext>
            </a:extLst>
          </p:cNvPr>
          <p:cNvGrpSpPr/>
          <p:nvPr/>
        </p:nvGrpSpPr>
        <p:grpSpPr>
          <a:xfrm>
            <a:off x="7334637" y="1349022"/>
            <a:ext cx="358134" cy="356637"/>
            <a:chOff x="3545301" y="2423523"/>
            <a:chExt cx="358134" cy="356637"/>
          </a:xfrm>
        </p:grpSpPr>
        <p:sp>
          <p:nvSpPr>
            <p:cNvPr id="16" name="Google Shape;13377;p53">
              <a:extLst>
                <a:ext uri="{FF2B5EF4-FFF2-40B4-BE49-F238E27FC236}">
                  <a16:creationId xmlns:a16="http://schemas.microsoft.com/office/drawing/2014/main" id="{DA32D31E-C64A-4A38-8FB7-F715EAC36CE3}"/>
                </a:ext>
              </a:extLst>
            </p:cNvPr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378;p53">
              <a:extLst>
                <a:ext uri="{FF2B5EF4-FFF2-40B4-BE49-F238E27FC236}">
                  <a16:creationId xmlns:a16="http://schemas.microsoft.com/office/drawing/2014/main" id="{142DB8CC-FE39-4641-A138-686B17D5921C}"/>
                </a:ext>
              </a:extLst>
            </p:cNvPr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379;p53">
              <a:extLst>
                <a:ext uri="{FF2B5EF4-FFF2-40B4-BE49-F238E27FC236}">
                  <a16:creationId xmlns:a16="http://schemas.microsoft.com/office/drawing/2014/main" id="{C3576107-3089-494E-8F3E-B65425CADF7F}"/>
                </a:ext>
              </a:extLst>
            </p:cNvPr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380;p53">
              <a:extLst>
                <a:ext uri="{FF2B5EF4-FFF2-40B4-BE49-F238E27FC236}">
                  <a16:creationId xmlns:a16="http://schemas.microsoft.com/office/drawing/2014/main" id="{C8AD6980-604A-49BF-B208-0585ACF9D122}"/>
                </a:ext>
              </a:extLst>
            </p:cNvPr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81;p53">
              <a:extLst>
                <a:ext uri="{FF2B5EF4-FFF2-40B4-BE49-F238E27FC236}">
                  <a16:creationId xmlns:a16="http://schemas.microsoft.com/office/drawing/2014/main" id="{302287AE-8BD3-495E-85F2-2CBAC56FE72D}"/>
                </a:ext>
              </a:extLst>
            </p:cNvPr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82;p53">
              <a:extLst>
                <a:ext uri="{FF2B5EF4-FFF2-40B4-BE49-F238E27FC236}">
                  <a16:creationId xmlns:a16="http://schemas.microsoft.com/office/drawing/2014/main" id="{F4DC5490-1E61-4C4E-BFB7-48CABEC575C7}"/>
                </a:ext>
              </a:extLst>
            </p:cNvPr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83;p53">
              <a:extLst>
                <a:ext uri="{FF2B5EF4-FFF2-40B4-BE49-F238E27FC236}">
                  <a16:creationId xmlns:a16="http://schemas.microsoft.com/office/drawing/2014/main" id="{60079EB6-6833-4DDA-AE12-816984D9351A}"/>
                </a:ext>
              </a:extLst>
            </p:cNvPr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84;p53">
              <a:extLst>
                <a:ext uri="{FF2B5EF4-FFF2-40B4-BE49-F238E27FC236}">
                  <a16:creationId xmlns:a16="http://schemas.microsoft.com/office/drawing/2014/main" id="{3AB31073-C296-45BF-A2C0-97BFF4EADAA3}"/>
                </a:ext>
              </a:extLst>
            </p:cNvPr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85;p53">
              <a:extLst>
                <a:ext uri="{FF2B5EF4-FFF2-40B4-BE49-F238E27FC236}">
                  <a16:creationId xmlns:a16="http://schemas.microsoft.com/office/drawing/2014/main" id="{9D06DCC3-FB27-40A2-8F04-098FAE68BB1B}"/>
                </a:ext>
              </a:extLst>
            </p:cNvPr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238;p53">
            <a:extLst>
              <a:ext uri="{FF2B5EF4-FFF2-40B4-BE49-F238E27FC236}">
                <a16:creationId xmlns:a16="http://schemas.microsoft.com/office/drawing/2014/main" id="{F4BC955D-0F46-4742-B8AD-C86E3CC7F028}"/>
              </a:ext>
            </a:extLst>
          </p:cNvPr>
          <p:cNvGrpSpPr/>
          <p:nvPr/>
        </p:nvGrpSpPr>
        <p:grpSpPr>
          <a:xfrm>
            <a:off x="4481780" y="1411760"/>
            <a:ext cx="395607" cy="318928"/>
            <a:chOff x="2189681" y="3821606"/>
            <a:chExt cx="395607" cy="318928"/>
          </a:xfrm>
        </p:grpSpPr>
        <p:sp>
          <p:nvSpPr>
            <p:cNvPr id="26" name="Google Shape;13239;p53">
              <a:extLst>
                <a:ext uri="{FF2B5EF4-FFF2-40B4-BE49-F238E27FC236}">
                  <a16:creationId xmlns:a16="http://schemas.microsoft.com/office/drawing/2014/main" id="{CAF89D46-6D83-41EE-9253-2C389046108A}"/>
                </a:ext>
              </a:extLst>
            </p:cNvPr>
            <p:cNvSpPr/>
            <p:nvPr/>
          </p:nvSpPr>
          <p:spPr>
            <a:xfrm>
              <a:off x="2189681" y="3846973"/>
              <a:ext cx="395607" cy="293561"/>
            </a:xfrm>
            <a:custGeom>
              <a:avLst/>
              <a:gdLst/>
              <a:ahLst/>
              <a:cxnLst/>
              <a:rect l="l" t="t" r="r" b="b"/>
              <a:pathLst>
                <a:path w="15065" h="11179" extrusionOk="0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10451"/>
                  </a:lnTo>
                  <a:cubicBezTo>
                    <a:pt x="1" y="10853"/>
                    <a:pt x="326" y="11179"/>
                    <a:pt x="728" y="11179"/>
                  </a:cubicBezTo>
                  <a:lnTo>
                    <a:pt x="14337" y="11179"/>
                  </a:lnTo>
                  <a:cubicBezTo>
                    <a:pt x="14739" y="11179"/>
                    <a:pt x="15064" y="10853"/>
                    <a:pt x="15064" y="10451"/>
                  </a:cubicBezTo>
                  <a:lnTo>
                    <a:pt x="15064" y="728"/>
                  </a:lnTo>
                  <a:cubicBezTo>
                    <a:pt x="15064" y="326"/>
                    <a:pt x="14739" y="1"/>
                    <a:pt x="14337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240;p53">
              <a:extLst>
                <a:ext uri="{FF2B5EF4-FFF2-40B4-BE49-F238E27FC236}">
                  <a16:creationId xmlns:a16="http://schemas.microsoft.com/office/drawing/2014/main" id="{AF8CFE9D-0C7B-4A17-8370-58E267932D91}"/>
                </a:ext>
              </a:extLst>
            </p:cNvPr>
            <p:cNvSpPr/>
            <p:nvPr/>
          </p:nvSpPr>
          <p:spPr>
            <a:xfrm>
              <a:off x="2189681" y="3846973"/>
              <a:ext cx="395607" cy="38235"/>
            </a:xfrm>
            <a:custGeom>
              <a:avLst/>
              <a:gdLst/>
              <a:ahLst/>
              <a:cxnLst/>
              <a:rect l="l" t="t" r="r" b="b"/>
              <a:pathLst>
                <a:path w="15065" h="1456" extrusionOk="0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1455"/>
                  </a:lnTo>
                  <a:lnTo>
                    <a:pt x="15064" y="1455"/>
                  </a:lnTo>
                  <a:lnTo>
                    <a:pt x="15064" y="728"/>
                  </a:lnTo>
                  <a:cubicBezTo>
                    <a:pt x="15064" y="326"/>
                    <a:pt x="14739" y="1"/>
                    <a:pt x="14337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241;p53">
              <a:extLst>
                <a:ext uri="{FF2B5EF4-FFF2-40B4-BE49-F238E27FC236}">
                  <a16:creationId xmlns:a16="http://schemas.microsoft.com/office/drawing/2014/main" id="{8CA6F042-098F-4584-B63A-1CBA5516023D}"/>
                </a:ext>
              </a:extLst>
            </p:cNvPr>
            <p:cNvSpPr/>
            <p:nvPr/>
          </p:nvSpPr>
          <p:spPr>
            <a:xfrm>
              <a:off x="2215075" y="3847235"/>
              <a:ext cx="51286" cy="25393"/>
            </a:xfrm>
            <a:custGeom>
              <a:avLst/>
              <a:gdLst/>
              <a:ahLst/>
              <a:cxnLst/>
              <a:rect l="l" t="t" r="r" b="b"/>
              <a:pathLst>
                <a:path w="1953" h="967" extrusionOk="0">
                  <a:moveTo>
                    <a:pt x="10" y="0"/>
                  </a:moveTo>
                  <a:lnTo>
                    <a:pt x="10" y="239"/>
                  </a:lnTo>
                  <a:cubicBezTo>
                    <a:pt x="0" y="641"/>
                    <a:pt x="335" y="967"/>
                    <a:pt x="737" y="967"/>
                  </a:cubicBezTo>
                  <a:lnTo>
                    <a:pt x="1225" y="967"/>
                  </a:lnTo>
                  <a:cubicBezTo>
                    <a:pt x="1627" y="967"/>
                    <a:pt x="1953" y="64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42;p53">
              <a:extLst>
                <a:ext uri="{FF2B5EF4-FFF2-40B4-BE49-F238E27FC236}">
                  <a16:creationId xmlns:a16="http://schemas.microsoft.com/office/drawing/2014/main" id="{EB712D6D-E3A6-4DBF-A5A5-95BBE595A37A}"/>
                </a:ext>
              </a:extLst>
            </p:cNvPr>
            <p:cNvSpPr/>
            <p:nvPr/>
          </p:nvSpPr>
          <p:spPr>
            <a:xfrm>
              <a:off x="2508609" y="3847235"/>
              <a:ext cx="51286" cy="25393"/>
            </a:xfrm>
            <a:custGeom>
              <a:avLst/>
              <a:gdLst/>
              <a:ahLst/>
              <a:cxnLst/>
              <a:rect l="l" t="t" r="r" b="b"/>
              <a:pathLst>
                <a:path w="1953" h="967" extrusionOk="0">
                  <a:moveTo>
                    <a:pt x="10" y="0"/>
                  </a:moveTo>
                  <a:lnTo>
                    <a:pt x="10" y="239"/>
                  </a:lnTo>
                  <a:cubicBezTo>
                    <a:pt x="1" y="641"/>
                    <a:pt x="336" y="967"/>
                    <a:pt x="737" y="967"/>
                  </a:cubicBezTo>
                  <a:lnTo>
                    <a:pt x="1226" y="967"/>
                  </a:lnTo>
                  <a:cubicBezTo>
                    <a:pt x="1628" y="967"/>
                    <a:pt x="1953" y="641"/>
                    <a:pt x="1953" y="239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243;p53">
              <a:extLst>
                <a:ext uri="{FF2B5EF4-FFF2-40B4-BE49-F238E27FC236}">
                  <a16:creationId xmlns:a16="http://schemas.microsoft.com/office/drawing/2014/main" id="{92FFE2A7-0EBD-4465-868B-39375738BC9D}"/>
                </a:ext>
              </a:extLst>
            </p:cNvPr>
            <p:cNvSpPr/>
            <p:nvPr/>
          </p:nvSpPr>
          <p:spPr>
            <a:xfrm>
              <a:off x="2228152" y="3821606"/>
              <a:ext cx="25393" cy="38208"/>
            </a:xfrm>
            <a:custGeom>
              <a:avLst/>
              <a:gdLst/>
              <a:ahLst/>
              <a:cxnLst/>
              <a:rect l="l" t="t" r="r" b="b"/>
              <a:pathLst>
                <a:path w="967" h="1455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1215"/>
                  </a:lnTo>
                  <a:cubicBezTo>
                    <a:pt x="0" y="1349"/>
                    <a:pt x="105" y="1455"/>
                    <a:pt x="239" y="1455"/>
                  </a:cubicBezTo>
                  <a:lnTo>
                    <a:pt x="727" y="1455"/>
                  </a:lnTo>
                  <a:cubicBezTo>
                    <a:pt x="861" y="1455"/>
                    <a:pt x="967" y="1340"/>
                    <a:pt x="967" y="1206"/>
                  </a:cubicBezTo>
                  <a:lnTo>
                    <a:pt x="967" y="239"/>
                  </a:lnTo>
                  <a:cubicBezTo>
                    <a:pt x="967" y="105"/>
                    <a:pt x="852" y="0"/>
                    <a:pt x="72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244;p53">
              <a:extLst>
                <a:ext uri="{FF2B5EF4-FFF2-40B4-BE49-F238E27FC236}">
                  <a16:creationId xmlns:a16="http://schemas.microsoft.com/office/drawing/2014/main" id="{82393EED-36A1-4F4F-84FC-1D0A2D7AA911}"/>
                </a:ext>
              </a:extLst>
            </p:cNvPr>
            <p:cNvSpPr/>
            <p:nvPr/>
          </p:nvSpPr>
          <p:spPr>
            <a:xfrm>
              <a:off x="2228152" y="3821842"/>
              <a:ext cx="25393" cy="18881"/>
            </a:xfrm>
            <a:custGeom>
              <a:avLst/>
              <a:gdLst/>
              <a:ahLst/>
              <a:cxnLst/>
              <a:rect l="l" t="t" r="r" b="b"/>
              <a:pathLst>
                <a:path w="967" h="719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479"/>
                  </a:lnTo>
                  <a:cubicBezTo>
                    <a:pt x="0" y="613"/>
                    <a:pt x="105" y="718"/>
                    <a:pt x="239" y="718"/>
                  </a:cubicBezTo>
                  <a:lnTo>
                    <a:pt x="727" y="718"/>
                  </a:lnTo>
                  <a:cubicBezTo>
                    <a:pt x="852" y="718"/>
                    <a:pt x="967" y="613"/>
                    <a:pt x="967" y="479"/>
                  </a:cubicBezTo>
                  <a:lnTo>
                    <a:pt x="967" y="240"/>
                  </a:lnTo>
                  <a:cubicBezTo>
                    <a:pt x="967" y="106"/>
                    <a:pt x="852" y="1"/>
                    <a:pt x="727" y="1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245;p53">
              <a:extLst>
                <a:ext uri="{FF2B5EF4-FFF2-40B4-BE49-F238E27FC236}">
                  <a16:creationId xmlns:a16="http://schemas.microsoft.com/office/drawing/2014/main" id="{0C16A29B-B385-471A-ACBD-DF6E8288A52C}"/>
                </a:ext>
              </a:extLst>
            </p:cNvPr>
            <p:cNvSpPr/>
            <p:nvPr/>
          </p:nvSpPr>
          <p:spPr>
            <a:xfrm>
              <a:off x="2521686" y="3821606"/>
              <a:ext cx="25393" cy="38208"/>
            </a:xfrm>
            <a:custGeom>
              <a:avLst/>
              <a:gdLst/>
              <a:ahLst/>
              <a:cxnLst/>
              <a:rect l="l" t="t" r="r" b="b"/>
              <a:pathLst>
                <a:path w="967" h="1455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1215"/>
                  </a:lnTo>
                  <a:cubicBezTo>
                    <a:pt x="0" y="1349"/>
                    <a:pt x="105" y="1455"/>
                    <a:pt x="239" y="1455"/>
                  </a:cubicBezTo>
                  <a:lnTo>
                    <a:pt x="728" y="1455"/>
                  </a:lnTo>
                  <a:cubicBezTo>
                    <a:pt x="862" y="1455"/>
                    <a:pt x="967" y="1340"/>
                    <a:pt x="967" y="1206"/>
                  </a:cubicBezTo>
                  <a:lnTo>
                    <a:pt x="967" y="239"/>
                  </a:lnTo>
                  <a:cubicBezTo>
                    <a:pt x="967" y="105"/>
                    <a:pt x="852" y="0"/>
                    <a:pt x="728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246;p53">
              <a:extLst>
                <a:ext uri="{FF2B5EF4-FFF2-40B4-BE49-F238E27FC236}">
                  <a16:creationId xmlns:a16="http://schemas.microsoft.com/office/drawing/2014/main" id="{C43324E7-10D7-4B52-A698-B415439701BF}"/>
                </a:ext>
              </a:extLst>
            </p:cNvPr>
            <p:cNvSpPr/>
            <p:nvPr/>
          </p:nvSpPr>
          <p:spPr>
            <a:xfrm>
              <a:off x="2521686" y="3821842"/>
              <a:ext cx="25393" cy="18881"/>
            </a:xfrm>
            <a:custGeom>
              <a:avLst/>
              <a:gdLst/>
              <a:ahLst/>
              <a:cxnLst/>
              <a:rect l="l" t="t" r="r" b="b"/>
              <a:pathLst>
                <a:path w="967" h="719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479"/>
                  </a:lnTo>
                  <a:cubicBezTo>
                    <a:pt x="0" y="613"/>
                    <a:pt x="105" y="718"/>
                    <a:pt x="239" y="718"/>
                  </a:cubicBezTo>
                  <a:lnTo>
                    <a:pt x="728" y="718"/>
                  </a:lnTo>
                  <a:cubicBezTo>
                    <a:pt x="852" y="718"/>
                    <a:pt x="967" y="613"/>
                    <a:pt x="967" y="479"/>
                  </a:cubicBezTo>
                  <a:lnTo>
                    <a:pt x="967" y="240"/>
                  </a:lnTo>
                  <a:cubicBezTo>
                    <a:pt x="967" y="106"/>
                    <a:pt x="852" y="1"/>
                    <a:pt x="728" y="1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247;p53">
              <a:extLst>
                <a:ext uri="{FF2B5EF4-FFF2-40B4-BE49-F238E27FC236}">
                  <a16:creationId xmlns:a16="http://schemas.microsoft.com/office/drawing/2014/main" id="{187A2C52-3E09-4A7F-8D1B-82B6B68E4C0E}"/>
                </a:ext>
              </a:extLst>
            </p:cNvPr>
            <p:cNvSpPr/>
            <p:nvPr/>
          </p:nvSpPr>
          <p:spPr>
            <a:xfrm>
              <a:off x="2189681" y="3885418"/>
              <a:ext cx="395607" cy="12605"/>
            </a:xfrm>
            <a:custGeom>
              <a:avLst/>
              <a:gdLst/>
              <a:ahLst/>
              <a:cxnLst/>
              <a:rect l="l" t="t" r="r" b="b"/>
              <a:pathLst>
                <a:path w="15065" h="480" extrusionOk="0">
                  <a:moveTo>
                    <a:pt x="1" y="1"/>
                  </a:moveTo>
                  <a:lnTo>
                    <a:pt x="1" y="479"/>
                  </a:lnTo>
                  <a:lnTo>
                    <a:pt x="15064" y="479"/>
                  </a:lnTo>
                  <a:lnTo>
                    <a:pt x="15064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248;p53">
              <a:extLst>
                <a:ext uri="{FF2B5EF4-FFF2-40B4-BE49-F238E27FC236}">
                  <a16:creationId xmlns:a16="http://schemas.microsoft.com/office/drawing/2014/main" id="{7433B06A-2896-453D-9F2C-CC0CC5819A51}"/>
                </a:ext>
              </a:extLst>
            </p:cNvPr>
            <p:cNvSpPr/>
            <p:nvPr/>
          </p:nvSpPr>
          <p:spPr>
            <a:xfrm>
              <a:off x="2228152" y="3923888"/>
              <a:ext cx="51023" cy="25157"/>
            </a:xfrm>
            <a:custGeom>
              <a:avLst/>
              <a:gdLst/>
              <a:ahLst/>
              <a:cxnLst/>
              <a:rect l="l" t="t" r="r" b="b"/>
              <a:pathLst>
                <a:path w="1943" h="958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18"/>
                  </a:lnTo>
                  <a:cubicBezTo>
                    <a:pt x="0" y="852"/>
                    <a:pt x="105" y="957"/>
                    <a:pt x="239" y="957"/>
                  </a:cubicBezTo>
                  <a:lnTo>
                    <a:pt x="1704" y="957"/>
                  </a:lnTo>
                  <a:cubicBezTo>
                    <a:pt x="1828" y="957"/>
                    <a:pt x="1943" y="852"/>
                    <a:pt x="1943" y="718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249;p53">
              <a:extLst>
                <a:ext uri="{FF2B5EF4-FFF2-40B4-BE49-F238E27FC236}">
                  <a16:creationId xmlns:a16="http://schemas.microsoft.com/office/drawing/2014/main" id="{6FA9E412-C719-4923-AB6F-4130680A91A3}"/>
                </a:ext>
              </a:extLst>
            </p:cNvPr>
            <p:cNvSpPr/>
            <p:nvPr/>
          </p:nvSpPr>
          <p:spPr>
            <a:xfrm>
              <a:off x="2228152" y="3974885"/>
              <a:ext cx="51023" cy="25420"/>
            </a:xfrm>
            <a:custGeom>
              <a:avLst/>
              <a:gdLst/>
              <a:ahLst/>
              <a:cxnLst/>
              <a:rect l="l" t="t" r="r" b="b"/>
              <a:pathLst>
                <a:path w="1943" h="968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53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53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250;p53">
              <a:extLst>
                <a:ext uri="{FF2B5EF4-FFF2-40B4-BE49-F238E27FC236}">
                  <a16:creationId xmlns:a16="http://schemas.microsoft.com/office/drawing/2014/main" id="{B33E1104-2528-402D-AAEC-778BF77A2EA1}"/>
                </a:ext>
              </a:extLst>
            </p:cNvPr>
            <p:cNvSpPr/>
            <p:nvPr/>
          </p:nvSpPr>
          <p:spPr>
            <a:xfrm>
              <a:off x="2228152" y="4025672"/>
              <a:ext cx="51023" cy="25656"/>
            </a:xfrm>
            <a:custGeom>
              <a:avLst/>
              <a:gdLst/>
              <a:ahLst/>
              <a:cxnLst/>
              <a:rect l="l" t="t" r="r" b="b"/>
              <a:pathLst>
                <a:path w="1943" h="977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37"/>
                  </a:lnTo>
                  <a:cubicBezTo>
                    <a:pt x="0" y="861"/>
                    <a:pt x="105" y="976"/>
                    <a:pt x="239" y="976"/>
                  </a:cubicBezTo>
                  <a:lnTo>
                    <a:pt x="1704" y="976"/>
                  </a:lnTo>
                  <a:cubicBezTo>
                    <a:pt x="1838" y="976"/>
                    <a:pt x="1943" y="861"/>
                    <a:pt x="1943" y="727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251;p53">
              <a:extLst>
                <a:ext uri="{FF2B5EF4-FFF2-40B4-BE49-F238E27FC236}">
                  <a16:creationId xmlns:a16="http://schemas.microsoft.com/office/drawing/2014/main" id="{A75166F9-697B-499C-ABE2-9C8340CA1370}"/>
                </a:ext>
              </a:extLst>
            </p:cNvPr>
            <p:cNvSpPr/>
            <p:nvPr/>
          </p:nvSpPr>
          <p:spPr>
            <a:xfrm>
              <a:off x="2317357" y="4025672"/>
              <a:ext cx="51049" cy="25656"/>
            </a:xfrm>
            <a:custGeom>
              <a:avLst/>
              <a:gdLst/>
              <a:ahLst/>
              <a:cxnLst/>
              <a:rect l="l" t="t" r="r" b="b"/>
              <a:pathLst>
                <a:path w="1944" h="977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37"/>
                  </a:lnTo>
                  <a:cubicBezTo>
                    <a:pt x="1" y="861"/>
                    <a:pt x="106" y="976"/>
                    <a:pt x="240" y="976"/>
                  </a:cubicBezTo>
                  <a:lnTo>
                    <a:pt x="1704" y="976"/>
                  </a:lnTo>
                  <a:cubicBezTo>
                    <a:pt x="1838" y="976"/>
                    <a:pt x="1943" y="861"/>
                    <a:pt x="1943" y="727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252;p53">
              <a:extLst>
                <a:ext uri="{FF2B5EF4-FFF2-40B4-BE49-F238E27FC236}">
                  <a16:creationId xmlns:a16="http://schemas.microsoft.com/office/drawing/2014/main" id="{B035523F-AC31-46FF-B62E-486236698666}"/>
                </a:ext>
              </a:extLst>
            </p:cNvPr>
            <p:cNvSpPr/>
            <p:nvPr/>
          </p:nvSpPr>
          <p:spPr>
            <a:xfrm>
              <a:off x="2406825" y="4025672"/>
              <a:ext cx="50787" cy="25656"/>
            </a:xfrm>
            <a:custGeom>
              <a:avLst/>
              <a:gdLst/>
              <a:ahLst/>
              <a:cxnLst/>
              <a:rect l="l" t="t" r="r" b="b"/>
              <a:pathLst>
                <a:path w="1934" h="977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37"/>
                  </a:lnTo>
                  <a:cubicBezTo>
                    <a:pt x="1" y="861"/>
                    <a:pt x="106" y="976"/>
                    <a:pt x="240" y="976"/>
                  </a:cubicBezTo>
                  <a:lnTo>
                    <a:pt x="1695" y="976"/>
                  </a:lnTo>
                  <a:cubicBezTo>
                    <a:pt x="1829" y="976"/>
                    <a:pt x="1934" y="861"/>
                    <a:pt x="1934" y="727"/>
                  </a:cubicBezTo>
                  <a:lnTo>
                    <a:pt x="1934" y="239"/>
                  </a:lnTo>
                  <a:cubicBezTo>
                    <a:pt x="1934" y="105"/>
                    <a:pt x="182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253;p53">
              <a:extLst>
                <a:ext uri="{FF2B5EF4-FFF2-40B4-BE49-F238E27FC236}">
                  <a16:creationId xmlns:a16="http://schemas.microsoft.com/office/drawing/2014/main" id="{CB91D11F-9670-4849-8C94-FB4A2C8A2867}"/>
                </a:ext>
              </a:extLst>
            </p:cNvPr>
            <p:cNvSpPr/>
            <p:nvPr/>
          </p:nvSpPr>
          <p:spPr>
            <a:xfrm>
              <a:off x="2317357" y="3974885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53"/>
                    <a:pt x="106" y="967"/>
                    <a:pt x="240" y="967"/>
                  </a:cubicBezTo>
                  <a:lnTo>
                    <a:pt x="1704" y="967"/>
                  </a:lnTo>
                  <a:cubicBezTo>
                    <a:pt x="1828" y="967"/>
                    <a:pt x="1943" y="853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254;p53">
              <a:extLst>
                <a:ext uri="{FF2B5EF4-FFF2-40B4-BE49-F238E27FC236}">
                  <a16:creationId xmlns:a16="http://schemas.microsoft.com/office/drawing/2014/main" id="{8EF3FC41-0A66-4743-B76B-139B76CF5ECC}"/>
                </a:ext>
              </a:extLst>
            </p:cNvPr>
            <p:cNvSpPr/>
            <p:nvPr/>
          </p:nvSpPr>
          <p:spPr>
            <a:xfrm>
              <a:off x="2228152" y="4076932"/>
              <a:ext cx="51023" cy="25393"/>
            </a:xfrm>
            <a:custGeom>
              <a:avLst/>
              <a:gdLst/>
              <a:ahLst/>
              <a:cxnLst/>
              <a:rect l="l" t="t" r="r" b="b"/>
              <a:pathLst>
                <a:path w="1943" h="967" extrusionOk="0">
                  <a:moveTo>
                    <a:pt x="239" y="0"/>
                  </a:moveTo>
                  <a:cubicBezTo>
                    <a:pt x="105" y="0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62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62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255;p53">
              <a:extLst>
                <a:ext uri="{FF2B5EF4-FFF2-40B4-BE49-F238E27FC236}">
                  <a16:creationId xmlns:a16="http://schemas.microsoft.com/office/drawing/2014/main" id="{94756136-5007-4E45-855B-F20E553F244B}"/>
                </a:ext>
              </a:extLst>
            </p:cNvPr>
            <p:cNvSpPr/>
            <p:nvPr/>
          </p:nvSpPr>
          <p:spPr>
            <a:xfrm>
              <a:off x="2317357" y="3923888"/>
              <a:ext cx="51049" cy="25157"/>
            </a:xfrm>
            <a:custGeom>
              <a:avLst/>
              <a:gdLst/>
              <a:ahLst/>
              <a:cxnLst/>
              <a:rect l="l" t="t" r="r" b="b"/>
              <a:pathLst>
                <a:path w="1944" h="958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18"/>
                  </a:lnTo>
                  <a:cubicBezTo>
                    <a:pt x="1" y="852"/>
                    <a:pt x="106" y="957"/>
                    <a:pt x="240" y="957"/>
                  </a:cubicBezTo>
                  <a:lnTo>
                    <a:pt x="1704" y="957"/>
                  </a:lnTo>
                  <a:cubicBezTo>
                    <a:pt x="1828" y="957"/>
                    <a:pt x="1943" y="852"/>
                    <a:pt x="1943" y="718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256;p53">
              <a:extLst>
                <a:ext uri="{FF2B5EF4-FFF2-40B4-BE49-F238E27FC236}">
                  <a16:creationId xmlns:a16="http://schemas.microsoft.com/office/drawing/2014/main" id="{DB3449BA-3A35-4456-92F9-D82794A9FB68}"/>
                </a:ext>
              </a:extLst>
            </p:cNvPr>
            <p:cNvSpPr/>
            <p:nvPr/>
          </p:nvSpPr>
          <p:spPr>
            <a:xfrm>
              <a:off x="2317357" y="4076932"/>
              <a:ext cx="51049" cy="25393"/>
            </a:xfrm>
            <a:custGeom>
              <a:avLst/>
              <a:gdLst/>
              <a:ahLst/>
              <a:cxnLst/>
              <a:rect l="l" t="t" r="r" b="b"/>
              <a:pathLst>
                <a:path w="1944" h="967" extrusionOk="0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62"/>
                    <a:pt x="106" y="967"/>
                    <a:pt x="240" y="967"/>
                  </a:cubicBezTo>
                  <a:lnTo>
                    <a:pt x="1704" y="967"/>
                  </a:lnTo>
                  <a:cubicBezTo>
                    <a:pt x="1828" y="967"/>
                    <a:pt x="1943" y="862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257;p53">
              <a:extLst>
                <a:ext uri="{FF2B5EF4-FFF2-40B4-BE49-F238E27FC236}">
                  <a16:creationId xmlns:a16="http://schemas.microsoft.com/office/drawing/2014/main" id="{F6FAE72A-86F7-441C-97DE-AB8818F1584D}"/>
                </a:ext>
              </a:extLst>
            </p:cNvPr>
            <p:cNvSpPr/>
            <p:nvPr/>
          </p:nvSpPr>
          <p:spPr>
            <a:xfrm>
              <a:off x="2496057" y="4025672"/>
              <a:ext cx="51023" cy="25656"/>
            </a:xfrm>
            <a:custGeom>
              <a:avLst/>
              <a:gdLst/>
              <a:ahLst/>
              <a:cxnLst/>
              <a:rect l="l" t="t" r="r" b="b"/>
              <a:pathLst>
                <a:path w="1943" h="977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37"/>
                  </a:lnTo>
                  <a:cubicBezTo>
                    <a:pt x="0" y="861"/>
                    <a:pt x="105" y="976"/>
                    <a:pt x="239" y="976"/>
                  </a:cubicBezTo>
                  <a:lnTo>
                    <a:pt x="1704" y="976"/>
                  </a:lnTo>
                  <a:cubicBezTo>
                    <a:pt x="1838" y="976"/>
                    <a:pt x="1943" y="861"/>
                    <a:pt x="1943" y="727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258;p53">
              <a:extLst>
                <a:ext uri="{FF2B5EF4-FFF2-40B4-BE49-F238E27FC236}">
                  <a16:creationId xmlns:a16="http://schemas.microsoft.com/office/drawing/2014/main" id="{507B193E-5AC3-4A47-AF01-0A839D5F8A1B}"/>
                </a:ext>
              </a:extLst>
            </p:cNvPr>
            <p:cNvSpPr/>
            <p:nvPr/>
          </p:nvSpPr>
          <p:spPr>
            <a:xfrm>
              <a:off x="2496057" y="3923888"/>
              <a:ext cx="51023" cy="25157"/>
            </a:xfrm>
            <a:custGeom>
              <a:avLst/>
              <a:gdLst/>
              <a:ahLst/>
              <a:cxnLst/>
              <a:rect l="l" t="t" r="r" b="b"/>
              <a:pathLst>
                <a:path w="1943" h="958" extrusionOk="0">
                  <a:moveTo>
                    <a:pt x="239" y="0"/>
                  </a:moveTo>
                  <a:cubicBezTo>
                    <a:pt x="105" y="0"/>
                    <a:pt x="0" y="105"/>
                    <a:pt x="0" y="239"/>
                  </a:cubicBezTo>
                  <a:lnTo>
                    <a:pt x="0" y="718"/>
                  </a:lnTo>
                  <a:cubicBezTo>
                    <a:pt x="0" y="852"/>
                    <a:pt x="105" y="957"/>
                    <a:pt x="239" y="957"/>
                  </a:cubicBezTo>
                  <a:lnTo>
                    <a:pt x="1704" y="957"/>
                  </a:lnTo>
                  <a:cubicBezTo>
                    <a:pt x="1828" y="957"/>
                    <a:pt x="1943" y="852"/>
                    <a:pt x="1943" y="718"/>
                  </a:cubicBezTo>
                  <a:lnTo>
                    <a:pt x="1943" y="239"/>
                  </a:lnTo>
                  <a:cubicBezTo>
                    <a:pt x="1943" y="105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259;p53">
              <a:extLst>
                <a:ext uri="{FF2B5EF4-FFF2-40B4-BE49-F238E27FC236}">
                  <a16:creationId xmlns:a16="http://schemas.microsoft.com/office/drawing/2014/main" id="{F66D2A38-B406-425F-B170-30D80C14E754}"/>
                </a:ext>
              </a:extLst>
            </p:cNvPr>
            <p:cNvSpPr/>
            <p:nvPr/>
          </p:nvSpPr>
          <p:spPr>
            <a:xfrm>
              <a:off x="2496057" y="4076932"/>
              <a:ext cx="51023" cy="25393"/>
            </a:xfrm>
            <a:custGeom>
              <a:avLst/>
              <a:gdLst/>
              <a:ahLst/>
              <a:cxnLst/>
              <a:rect l="l" t="t" r="r" b="b"/>
              <a:pathLst>
                <a:path w="1943" h="967" extrusionOk="0">
                  <a:moveTo>
                    <a:pt x="239" y="0"/>
                  </a:moveTo>
                  <a:cubicBezTo>
                    <a:pt x="105" y="0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62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62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0"/>
                    <a:pt x="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260;p53">
              <a:extLst>
                <a:ext uri="{FF2B5EF4-FFF2-40B4-BE49-F238E27FC236}">
                  <a16:creationId xmlns:a16="http://schemas.microsoft.com/office/drawing/2014/main" id="{1AC2EA63-7124-49F3-A3CE-DF7F3E7B6FA9}"/>
                </a:ext>
              </a:extLst>
            </p:cNvPr>
            <p:cNvSpPr/>
            <p:nvPr/>
          </p:nvSpPr>
          <p:spPr>
            <a:xfrm>
              <a:off x="2406825" y="3974885"/>
              <a:ext cx="50787" cy="25420"/>
            </a:xfrm>
            <a:custGeom>
              <a:avLst/>
              <a:gdLst/>
              <a:ahLst/>
              <a:cxnLst/>
              <a:rect l="l" t="t" r="r" b="b"/>
              <a:pathLst>
                <a:path w="1934" h="968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53"/>
                    <a:pt x="106" y="967"/>
                    <a:pt x="240" y="967"/>
                  </a:cubicBezTo>
                  <a:lnTo>
                    <a:pt x="1695" y="967"/>
                  </a:lnTo>
                  <a:cubicBezTo>
                    <a:pt x="1829" y="967"/>
                    <a:pt x="1934" y="853"/>
                    <a:pt x="1934" y="728"/>
                  </a:cubicBezTo>
                  <a:lnTo>
                    <a:pt x="1934" y="240"/>
                  </a:lnTo>
                  <a:cubicBezTo>
                    <a:pt x="1934" y="106"/>
                    <a:pt x="1829" y="1"/>
                    <a:pt x="16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261;p53">
              <a:extLst>
                <a:ext uri="{FF2B5EF4-FFF2-40B4-BE49-F238E27FC236}">
                  <a16:creationId xmlns:a16="http://schemas.microsoft.com/office/drawing/2014/main" id="{9141CFBC-70CD-4905-B0C6-B5597B946968}"/>
                </a:ext>
              </a:extLst>
            </p:cNvPr>
            <p:cNvSpPr/>
            <p:nvPr/>
          </p:nvSpPr>
          <p:spPr>
            <a:xfrm>
              <a:off x="2406825" y="3923888"/>
              <a:ext cx="50787" cy="25157"/>
            </a:xfrm>
            <a:custGeom>
              <a:avLst/>
              <a:gdLst/>
              <a:ahLst/>
              <a:cxnLst/>
              <a:rect l="l" t="t" r="r" b="b"/>
              <a:pathLst>
                <a:path w="1934" h="958" extrusionOk="0">
                  <a:moveTo>
                    <a:pt x="240" y="0"/>
                  </a:moveTo>
                  <a:cubicBezTo>
                    <a:pt x="106" y="0"/>
                    <a:pt x="1" y="105"/>
                    <a:pt x="1" y="239"/>
                  </a:cubicBezTo>
                  <a:lnTo>
                    <a:pt x="1" y="718"/>
                  </a:lnTo>
                  <a:cubicBezTo>
                    <a:pt x="1" y="852"/>
                    <a:pt x="106" y="957"/>
                    <a:pt x="240" y="957"/>
                  </a:cubicBezTo>
                  <a:lnTo>
                    <a:pt x="1695" y="957"/>
                  </a:lnTo>
                  <a:cubicBezTo>
                    <a:pt x="1829" y="957"/>
                    <a:pt x="1934" y="852"/>
                    <a:pt x="1934" y="718"/>
                  </a:cubicBezTo>
                  <a:lnTo>
                    <a:pt x="1934" y="239"/>
                  </a:lnTo>
                  <a:cubicBezTo>
                    <a:pt x="1934" y="105"/>
                    <a:pt x="182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262;p53">
              <a:extLst>
                <a:ext uri="{FF2B5EF4-FFF2-40B4-BE49-F238E27FC236}">
                  <a16:creationId xmlns:a16="http://schemas.microsoft.com/office/drawing/2014/main" id="{74D71247-B245-4809-8BC8-338C5D75BF4D}"/>
                </a:ext>
              </a:extLst>
            </p:cNvPr>
            <p:cNvSpPr/>
            <p:nvPr/>
          </p:nvSpPr>
          <p:spPr>
            <a:xfrm>
              <a:off x="2496057" y="3974885"/>
              <a:ext cx="51023" cy="25420"/>
            </a:xfrm>
            <a:custGeom>
              <a:avLst/>
              <a:gdLst/>
              <a:ahLst/>
              <a:cxnLst/>
              <a:rect l="l" t="t" r="r" b="b"/>
              <a:pathLst>
                <a:path w="1943" h="968" extrusionOk="0">
                  <a:moveTo>
                    <a:pt x="239" y="1"/>
                  </a:moveTo>
                  <a:cubicBezTo>
                    <a:pt x="105" y="1"/>
                    <a:pt x="0" y="106"/>
                    <a:pt x="0" y="240"/>
                  </a:cubicBezTo>
                  <a:lnTo>
                    <a:pt x="0" y="728"/>
                  </a:lnTo>
                  <a:cubicBezTo>
                    <a:pt x="0" y="853"/>
                    <a:pt x="105" y="967"/>
                    <a:pt x="239" y="967"/>
                  </a:cubicBezTo>
                  <a:lnTo>
                    <a:pt x="1704" y="967"/>
                  </a:lnTo>
                  <a:cubicBezTo>
                    <a:pt x="1828" y="967"/>
                    <a:pt x="1943" y="853"/>
                    <a:pt x="1943" y="728"/>
                  </a:cubicBezTo>
                  <a:lnTo>
                    <a:pt x="1943" y="240"/>
                  </a:lnTo>
                  <a:cubicBezTo>
                    <a:pt x="1943" y="106"/>
                    <a:pt x="1828" y="1"/>
                    <a:pt x="1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263;p53">
              <a:extLst>
                <a:ext uri="{FF2B5EF4-FFF2-40B4-BE49-F238E27FC236}">
                  <a16:creationId xmlns:a16="http://schemas.microsoft.com/office/drawing/2014/main" id="{1B6F70D5-C48B-4E9F-922C-D625F9704700}"/>
                </a:ext>
              </a:extLst>
            </p:cNvPr>
            <p:cNvSpPr/>
            <p:nvPr/>
          </p:nvSpPr>
          <p:spPr>
            <a:xfrm>
              <a:off x="2406825" y="4076932"/>
              <a:ext cx="50787" cy="25393"/>
            </a:xfrm>
            <a:custGeom>
              <a:avLst/>
              <a:gdLst/>
              <a:ahLst/>
              <a:cxnLst/>
              <a:rect l="l" t="t" r="r" b="b"/>
              <a:pathLst>
                <a:path w="1934" h="967" extrusionOk="0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728"/>
                  </a:lnTo>
                  <a:cubicBezTo>
                    <a:pt x="1" y="862"/>
                    <a:pt x="106" y="967"/>
                    <a:pt x="240" y="967"/>
                  </a:cubicBezTo>
                  <a:lnTo>
                    <a:pt x="1695" y="967"/>
                  </a:lnTo>
                  <a:cubicBezTo>
                    <a:pt x="1829" y="967"/>
                    <a:pt x="1934" y="862"/>
                    <a:pt x="1934" y="728"/>
                  </a:cubicBezTo>
                  <a:lnTo>
                    <a:pt x="1934" y="240"/>
                  </a:lnTo>
                  <a:cubicBezTo>
                    <a:pt x="1934" y="106"/>
                    <a:pt x="182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264;p53">
              <a:extLst>
                <a:ext uri="{FF2B5EF4-FFF2-40B4-BE49-F238E27FC236}">
                  <a16:creationId xmlns:a16="http://schemas.microsoft.com/office/drawing/2014/main" id="{A134F51D-744F-47C9-BF27-B51C3A24160A}"/>
                </a:ext>
              </a:extLst>
            </p:cNvPr>
            <p:cNvSpPr/>
            <p:nvPr/>
          </p:nvSpPr>
          <p:spPr>
            <a:xfrm>
              <a:off x="2493168" y="3968137"/>
              <a:ext cx="56538" cy="38445"/>
            </a:xfrm>
            <a:custGeom>
              <a:avLst/>
              <a:gdLst/>
              <a:ahLst/>
              <a:cxnLst/>
              <a:rect l="l" t="t" r="r" b="b"/>
              <a:pathLst>
                <a:path w="2153" h="1464" extrusionOk="0">
                  <a:moveTo>
                    <a:pt x="1806" y="0"/>
                  </a:moveTo>
                  <a:cubicBezTo>
                    <a:pt x="1750" y="0"/>
                    <a:pt x="1692" y="23"/>
                    <a:pt x="1641" y="76"/>
                  </a:cubicBezTo>
                  <a:lnTo>
                    <a:pt x="837" y="880"/>
                  </a:lnTo>
                  <a:lnTo>
                    <a:pt x="522" y="564"/>
                  </a:lnTo>
                  <a:cubicBezTo>
                    <a:pt x="468" y="511"/>
                    <a:pt x="409" y="488"/>
                    <a:pt x="351" y="488"/>
                  </a:cubicBezTo>
                  <a:cubicBezTo>
                    <a:pt x="163" y="488"/>
                    <a:pt x="1" y="732"/>
                    <a:pt x="177" y="909"/>
                  </a:cubicBezTo>
                  <a:lnTo>
                    <a:pt x="665" y="1397"/>
                  </a:lnTo>
                  <a:cubicBezTo>
                    <a:pt x="713" y="1435"/>
                    <a:pt x="770" y="1464"/>
                    <a:pt x="837" y="1464"/>
                  </a:cubicBezTo>
                  <a:cubicBezTo>
                    <a:pt x="904" y="1464"/>
                    <a:pt x="962" y="1435"/>
                    <a:pt x="1010" y="1397"/>
                  </a:cubicBezTo>
                  <a:lnTo>
                    <a:pt x="1976" y="421"/>
                  </a:lnTo>
                  <a:cubicBezTo>
                    <a:pt x="2153" y="244"/>
                    <a:pt x="1991" y="0"/>
                    <a:pt x="1806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265;p53">
              <a:extLst>
                <a:ext uri="{FF2B5EF4-FFF2-40B4-BE49-F238E27FC236}">
                  <a16:creationId xmlns:a16="http://schemas.microsoft.com/office/drawing/2014/main" id="{B6A38B6D-8FEE-4546-9BD7-48A363C830C0}"/>
                </a:ext>
              </a:extLst>
            </p:cNvPr>
            <p:cNvSpPr/>
            <p:nvPr/>
          </p:nvSpPr>
          <p:spPr>
            <a:xfrm>
              <a:off x="2314495" y="3968137"/>
              <a:ext cx="56590" cy="38445"/>
            </a:xfrm>
            <a:custGeom>
              <a:avLst/>
              <a:gdLst/>
              <a:ahLst/>
              <a:cxnLst/>
              <a:rect l="l" t="t" r="r" b="b"/>
              <a:pathLst>
                <a:path w="2155" h="1464" extrusionOk="0">
                  <a:moveTo>
                    <a:pt x="1810" y="0"/>
                  </a:moveTo>
                  <a:cubicBezTo>
                    <a:pt x="1753" y="0"/>
                    <a:pt x="1694" y="23"/>
                    <a:pt x="1641" y="76"/>
                  </a:cubicBezTo>
                  <a:lnTo>
                    <a:pt x="837" y="880"/>
                  </a:lnTo>
                  <a:lnTo>
                    <a:pt x="521" y="564"/>
                  </a:lnTo>
                  <a:cubicBezTo>
                    <a:pt x="468" y="511"/>
                    <a:pt x="408" y="488"/>
                    <a:pt x="351" y="488"/>
                  </a:cubicBezTo>
                  <a:cubicBezTo>
                    <a:pt x="162" y="488"/>
                    <a:pt x="0" y="732"/>
                    <a:pt x="177" y="909"/>
                  </a:cubicBezTo>
                  <a:lnTo>
                    <a:pt x="665" y="1397"/>
                  </a:lnTo>
                  <a:cubicBezTo>
                    <a:pt x="712" y="1435"/>
                    <a:pt x="770" y="1464"/>
                    <a:pt x="837" y="1464"/>
                  </a:cubicBezTo>
                  <a:cubicBezTo>
                    <a:pt x="904" y="1464"/>
                    <a:pt x="961" y="1435"/>
                    <a:pt x="1009" y="1397"/>
                  </a:cubicBezTo>
                  <a:lnTo>
                    <a:pt x="1985" y="421"/>
                  </a:lnTo>
                  <a:cubicBezTo>
                    <a:pt x="2154" y="244"/>
                    <a:pt x="1996" y="0"/>
                    <a:pt x="1810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266;p53">
              <a:extLst>
                <a:ext uri="{FF2B5EF4-FFF2-40B4-BE49-F238E27FC236}">
                  <a16:creationId xmlns:a16="http://schemas.microsoft.com/office/drawing/2014/main" id="{9A1865C3-8885-40D6-BCA7-952801BFEA80}"/>
                </a:ext>
              </a:extLst>
            </p:cNvPr>
            <p:cNvSpPr/>
            <p:nvPr/>
          </p:nvSpPr>
          <p:spPr>
            <a:xfrm>
              <a:off x="2403963" y="4019160"/>
              <a:ext cx="56538" cy="38445"/>
            </a:xfrm>
            <a:custGeom>
              <a:avLst/>
              <a:gdLst/>
              <a:ahLst/>
              <a:cxnLst/>
              <a:rect l="l" t="t" r="r" b="b"/>
              <a:pathLst>
                <a:path w="2153" h="1464" extrusionOk="0">
                  <a:moveTo>
                    <a:pt x="1801" y="0"/>
                  </a:moveTo>
                  <a:cubicBezTo>
                    <a:pt x="1744" y="0"/>
                    <a:pt x="1685" y="22"/>
                    <a:pt x="1631" y="76"/>
                  </a:cubicBezTo>
                  <a:lnTo>
                    <a:pt x="837" y="880"/>
                  </a:lnTo>
                  <a:lnTo>
                    <a:pt x="521" y="564"/>
                  </a:lnTo>
                  <a:cubicBezTo>
                    <a:pt x="468" y="510"/>
                    <a:pt x="408" y="488"/>
                    <a:pt x="351" y="488"/>
                  </a:cubicBezTo>
                  <a:cubicBezTo>
                    <a:pt x="162" y="488"/>
                    <a:pt x="0" y="732"/>
                    <a:pt x="177" y="908"/>
                  </a:cubicBezTo>
                  <a:lnTo>
                    <a:pt x="665" y="1396"/>
                  </a:lnTo>
                  <a:cubicBezTo>
                    <a:pt x="703" y="1435"/>
                    <a:pt x="770" y="1463"/>
                    <a:pt x="837" y="1463"/>
                  </a:cubicBezTo>
                  <a:cubicBezTo>
                    <a:pt x="894" y="1463"/>
                    <a:pt x="961" y="1444"/>
                    <a:pt x="1000" y="1396"/>
                  </a:cubicBezTo>
                  <a:lnTo>
                    <a:pt x="1976" y="420"/>
                  </a:lnTo>
                  <a:cubicBezTo>
                    <a:pt x="2152" y="244"/>
                    <a:pt x="1990" y="0"/>
                    <a:pt x="1801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267;p53">
              <a:extLst>
                <a:ext uri="{FF2B5EF4-FFF2-40B4-BE49-F238E27FC236}">
                  <a16:creationId xmlns:a16="http://schemas.microsoft.com/office/drawing/2014/main" id="{F301BAA9-CE16-4E1A-80EA-34C1E9E44EF6}"/>
                </a:ext>
              </a:extLst>
            </p:cNvPr>
            <p:cNvSpPr/>
            <p:nvPr/>
          </p:nvSpPr>
          <p:spPr>
            <a:xfrm>
              <a:off x="2225263" y="4070157"/>
              <a:ext cx="56538" cy="38471"/>
            </a:xfrm>
            <a:custGeom>
              <a:avLst/>
              <a:gdLst/>
              <a:ahLst/>
              <a:cxnLst/>
              <a:rect l="l" t="t" r="r" b="b"/>
              <a:pathLst>
                <a:path w="2153" h="1465" extrusionOk="0">
                  <a:moveTo>
                    <a:pt x="1802" y="1"/>
                  </a:moveTo>
                  <a:cubicBezTo>
                    <a:pt x="1745" y="1"/>
                    <a:pt x="1685" y="23"/>
                    <a:pt x="1632" y="77"/>
                  </a:cubicBezTo>
                  <a:lnTo>
                    <a:pt x="837" y="880"/>
                  </a:lnTo>
                  <a:lnTo>
                    <a:pt x="522" y="565"/>
                  </a:lnTo>
                  <a:cubicBezTo>
                    <a:pt x="468" y="511"/>
                    <a:pt x="409" y="489"/>
                    <a:pt x="352" y="489"/>
                  </a:cubicBezTo>
                  <a:cubicBezTo>
                    <a:pt x="163" y="489"/>
                    <a:pt x="1" y="733"/>
                    <a:pt x="177" y="909"/>
                  </a:cubicBezTo>
                  <a:lnTo>
                    <a:pt x="665" y="1397"/>
                  </a:lnTo>
                  <a:cubicBezTo>
                    <a:pt x="703" y="1445"/>
                    <a:pt x="770" y="1464"/>
                    <a:pt x="837" y="1464"/>
                  </a:cubicBezTo>
                  <a:cubicBezTo>
                    <a:pt x="895" y="1464"/>
                    <a:pt x="962" y="1445"/>
                    <a:pt x="1000" y="1397"/>
                  </a:cubicBezTo>
                  <a:lnTo>
                    <a:pt x="1976" y="421"/>
                  </a:lnTo>
                  <a:cubicBezTo>
                    <a:pt x="2153" y="245"/>
                    <a:pt x="1991" y="1"/>
                    <a:pt x="1802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68;p53">
              <a:extLst>
                <a:ext uri="{FF2B5EF4-FFF2-40B4-BE49-F238E27FC236}">
                  <a16:creationId xmlns:a16="http://schemas.microsoft.com/office/drawing/2014/main" id="{037C51DE-5D19-445A-8F92-86AA563FFD61}"/>
                </a:ext>
              </a:extLst>
            </p:cNvPr>
            <p:cNvSpPr/>
            <p:nvPr/>
          </p:nvSpPr>
          <p:spPr>
            <a:xfrm>
              <a:off x="2403963" y="3917113"/>
              <a:ext cx="56538" cy="38445"/>
            </a:xfrm>
            <a:custGeom>
              <a:avLst/>
              <a:gdLst/>
              <a:ahLst/>
              <a:cxnLst/>
              <a:rect l="l" t="t" r="r" b="b"/>
              <a:pathLst>
                <a:path w="2153" h="1464" extrusionOk="0">
                  <a:moveTo>
                    <a:pt x="1801" y="1"/>
                  </a:moveTo>
                  <a:cubicBezTo>
                    <a:pt x="1744" y="1"/>
                    <a:pt x="1685" y="23"/>
                    <a:pt x="1631" y="76"/>
                  </a:cubicBezTo>
                  <a:lnTo>
                    <a:pt x="837" y="880"/>
                  </a:lnTo>
                  <a:lnTo>
                    <a:pt x="521" y="564"/>
                  </a:lnTo>
                  <a:cubicBezTo>
                    <a:pt x="468" y="511"/>
                    <a:pt x="408" y="489"/>
                    <a:pt x="351" y="489"/>
                  </a:cubicBezTo>
                  <a:cubicBezTo>
                    <a:pt x="162" y="489"/>
                    <a:pt x="0" y="733"/>
                    <a:pt x="177" y="909"/>
                  </a:cubicBezTo>
                  <a:lnTo>
                    <a:pt x="665" y="1387"/>
                  </a:lnTo>
                  <a:cubicBezTo>
                    <a:pt x="703" y="1435"/>
                    <a:pt x="770" y="1464"/>
                    <a:pt x="837" y="1464"/>
                  </a:cubicBezTo>
                  <a:cubicBezTo>
                    <a:pt x="894" y="1464"/>
                    <a:pt x="961" y="1435"/>
                    <a:pt x="1000" y="1387"/>
                  </a:cubicBezTo>
                  <a:lnTo>
                    <a:pt x="1976" y="421"/>
                  </a:lnTo>
                  <a:cubicBezTo>
                    <a:pt x="2152" y="244"/>
                    <a:pt x="1990" y="1"/>
                    <a:pt x="1801" y="1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0038;p57">
            <a:extLst>
              <a:ext uri="{FF2B5EF4-FFF2-40B4-BE49-F238E27FC236}">
                <a16:creationId xmlns:a16="http://schemas.microsoft.com/office/drawing/2014/main" id="{C7AB81C5-A0BF-4AF8-B010-7E0049F41DC3}"/>
              </a:ext>
            </a:extLst>
          </p:cNvPr>
          <p:cNvGrpSpPr/>
          <p:nvPr/>
        </p:nvGrpSpPr>
        <p:grpSpPr>
          <a:xfrm>
            <a:off x="6332148" y="3231528"/>
            <a:ext cx="372410" cy="372410"/>
            <a:chOff x="1821465" y="1981993"/>
            <a:chExt cx="372410" cy="372410"/>
          </a:xfrm>
        </p:grpSpPr>
        <p:sp>
          <p:nvSpPr>
            <p:cNvPr id="57" name="Google Shape;20039;p57">
              <a:extLst>
                <a:ext uri="{FF2B5EF4-FFF2-40B4-BE49-F238E27FC236}">
                  <a16:creationId xmlns:a16="http://schemas.microsoft.com/office/drawing/2014/main" id="{3BEAAC5D-9C99-4DF6-86D8-70002104EDBC}"/>
                </a:ext>
              </a:extLst>
            </p:cNvPr>
            <p:cNvSpPr/>
            <p:nvPr/>
          </p:nvSpPr>
          <p:spPr>
            <a:xfrm>
              <a:off x="1821858" y="1981993"/>
              <a:ext cx="282336" cy="186205"/>
            </a:xfrm>
            <a:custGeom>
              <a:avLst/>
              <a:gdLst/>
              <a:ahLst/>
              <a:cxnLst/>
              <a:rect l="l" t="t" r="r" b="b"/>
              <a:pathLst>
                <a:path w="10770" h="7103" extrusionOk="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2527" y="7103"/>
                  </a:lnTo>
                  <a:cubicBezTo>
                    <a:pt x="2772" y="7103"/>
                    <a:pt x="2989" y="6901"/>
                    <a:pt x="2989" y="6641"/>
                  </a:cubicBezTo>
                  <a:lnTo>
                    <a:pt x="2989" y="6179"/>
                  </a:lnTo>
                  <a:cubicBezTo>
                    <a:pt x="2989" y="5991"/>
                    <a:pt x="2902" y="5804"/>
                    <a:pt x="2758" y="5674"/>
                  </a:cubicBezTo>
                  <a:cubicBezTo>
                    <a:pt x="1848" y="4909"/>
                    <a:pt x="2382" y="3436"/>
                    <a:pt x="3566" y="3436"/>
                  </a:cubicBezTo>
                  <a:cubicBezTo>
                    <a:pt x="4750" y="3436"/>
                    <a:pt x="5284" y="4909"/>
                    <a:pt x="4360" y="5674"/>
                  </a:cubicBezTo>
                  <a:cubicBezTo>
                    <a:pt x="4216" y="5804"/>
                    <a:pt x="4129" y="5991"/>
                    <a:pt x="4129" y="6179"/>
                  </a:cubicBezTo>
                  <a:lnTo>
                    <a:pt x="4129" y="6655"/>
                  </a:lnTo>
                  <a:cubicBezTo>
                    <a:pt x="4129" y="6901"/>
                    <a:pt x="4331" y="7103"/>
                    <a:pt x="4591" y="7103"/>
                  </a:cubicBezTo>
                  <a:lnTo>
                    <a:pt x="7088" y="7103"/>
                  </a:lnTo>
                  <a:lnTo>
                    <a:pt x="7088" y="4577"/>
                  </a:lnTo>
                  <a:cubicBezTo>
                    <a:pt x="7088" y="4331"/>
                    <a:pt x="7290" y="4129"/>
                    <a:pt x="7550" y="4129"/>
                  </a:cubicBezTo>
                  <a:lnTo>
                    <a:pt x="8012" y="4129"/>
                  </a:lnTo>
                  <a:cubicBezTo>
                    <a:pt x="8214" y="4129"/>
                    <a:pt x="8402" y="4216"/>
                    <a:pt x="8532" y="4360"/>
                  </a:cubicBezTo>
                  <a:cubicBezTo>
                    <a:pt x="8795" y="4680"/>
                    <a:pt x="9150" y="4823"/>
                    <a:pt x="9499" y="4823"/>
                  </a:cubicBezTo>
                  <a:cubicBezTo>
                    <a:pt x="10143" y="4823"/>
                    <a:pt x="10769" y="4334"/>
                    <a:pt x="10769" y="3566"/>
                  </a:cubicBezTo>
                  <a:cubicBezTo>
                    <a:pt x="10769" y="2788"/>
                    <a:pt x="10142" y="2296"/>
                    <a:pt x="9496" y="2296"/>
                  </a:cubicBezTo>
                  <a:cubicBezTo>
                    <a:pt x="9148" y="2296"/>
                    <a:pt x="8795" y="2439"/>
                    <a:pt x="8532" y="2758"/>
                  </a:cubicBezTo>
                  <a:cubicBezTo>
                    <a:pt x="8402" y="2902"/>
                    <a:pt x="8214" y="2989"/>
                    <a:pt x="8012" y="2989"/>
                  </a:cubicBezTo>
                  <a:lnTo>
                    <a:pt x="7550" y="2989"/>
                  </a:lnTo>
                  <a:cubicBezTo>
                    <a:pt x="7305" y="2989"/>
                    <a:pt x="7088" y="2772"/>
                    <a:pt x="7088" y="2527"/>
                  </a:cubicBezTo>
                  <a:lnTo>
                    <a:pt x="7088" y="232"/>
                  </a:lnTo>
                  <a:cubicBezTo>
                    <a:pt x="7103" y="116"/>
                    <a:pt x="7002" y="1"/>
                    <a:pt x="6872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040;p57">
              <a:extLst>
                <a:ext uri="{FF2B5EF4-FFF2-40B4-BE49-F238E27FC236}">
                  <a16:creationId xmlns:a16="http://schemas.microsoft.com/office/drawing/2014/main" id="{5076CE69-B379-405F-80ED-A34AEB3155F5}"/>
                </a:ext>
              </a:extLst>
            </p:cNvPr>
            <p:cNvSpPr/>
            <p:nvPr/>
          </p:nvSpPr>
          <p:spPr>
            <a:xfrm>
              <a:off x="2007670" y="1981993"/>
              <a:ext cx="186205" cy="282336"/>
            </a:xfrm>
            <a:custGeom>
              <a:avLst/>
              <a:gdLst/>
              <a:ahLst/>
              <a:cxnLst/>
              <a:rect l="l" t="t" r="r" b="b"/>
              <a:pathLst>
                <a:path w="7103" h="10770" extrusionOk="0">
                  <a:moveTo>
                    <a:pt x="246" y="1"/>
                  </a:moveTo>
                  <a:cubicBezTo>
                    <a:pt x="116" y="1"/>
                    <a:pt x="15" y="102"/>
                    <a:pt x="15" y="232"/>
                  </a:cubicBezTo>
                  <a:lnTo>
                    <a:pt x="15" y="2512"/>
                  </a:lnTo>
                  <a:cubicBezTo>
                    <a:pt x="15" y="2772"/>
                    <a:pt x="217" y="2974"/>
                    <a:pt x="462" y="2974"/>
                  </a:cubicBezTo>
                  <a:lnTo>
                    <a:pt x="924" y="2974"/>
                  </a:lnTo>
                  <a:cubicBezTo>
                    <a:pt x="1126" y="2974"/>
                    <a:pt x="1314" y="2902"/>
                    <a:pt x="1444" y="2743"/>
                  </a:cubicBezTo>
                  <a:cubicBezTo>
                    <a:pt x="1705" y="2427"/>
                    <a:pt x="2056" y="2285"/>
                    <a:pt x="2402" y="2285"/>
                  </a:cubicBezTo>
                  <a:cubicBezTo>
                    <a:pt x="3050" y="2285"/>
                    <a:pt x="3681" y="2780"/>
                    <a:pt x="3681" y="3552"/>
                  </a:cubicBezTo>
                  <a:cubicBezTo>
                    <a:pt x="3681" y="4323"/>
                    <a:pt x="3050" y="4819"/>
                    <a:pt x="2402" y="4819"/>
                  </a:cubicBezTo>
                  <a:cubicBezTo>
                    <a:pt x="2056" y="4819"/>
                    <a:pt x="1705" y="4677"/>
                    <a:pt x="1444" y="4360"/>
                  </a:cubicBezTo>
                  <a:cubicBezTo>
                    <a:pt x="1314" y="4201"/>
                    <a:pt x="1126" y="4115"/>
                    <a:pt x="924" y="4115"/>
                  </a:cubicBezTo>
                  <a:lnTo>
                    <a:pt x="448" y="4115"/>
                  </a:lnTo>
                  <a:cubicBezTo>
                    <a:pt x="202" y="4115"/>
                    <a:pt x="0" y="4317"/>
                    <a:pt x="0" y="4577"/>
                  </a:cubicBezTo>
                  <a:lnTo>
                    <a:pt x="0" y="7103"/>
                  </a:lnTo>
                  <a:lnTo>
                    <a:pt x="2526" y="7103"/>
                  </a:lnTo>
                  <a:cubicBezTo>
                    <a:pt x="2772" y="7103"/>
                    <a:pt x="2974" y="7305"/>
                    <a:pt x="2974" y="7565"/>
                  </a:cubicBezTo>
                  <a:lnTo>
                    <a:pt x="2974" y="8012"/>
                  </a:lnTo>
                  <a:cubicBezTo>
                    <a:pt x="2988" y="8214"/>
                    <a:pt x="2902" y="8402"/>
                    <a:pt x="2743" y="8532"/>
                  </a:cubicBezTo>
                  <a:cubicBezTo>
                    <a:pt x="1833" y="9283"/>
                    <a:pt x="2368" y="10769"/>
                    <a:pt x="3551" y="10769"/>
                  </a:cubicBezTo>
                  <a:cubicBezTo>
                    <a:pt x="4735" y="10769"/>
                    <a:pt x="5269" y="9283"/>
                    <a:pt x="4360" y="8532"/>
                  </a:cubicBezTo>
                  <a:cubicBezTo>
                    <a:pt x="4201" y="8402"/>
                    <a:pt x="4114" y="8214"/>
                    <a:pt x="4129" y="8012"/>
                  </a:cubicBezTo>
                  <a:lnTo>
                    <a:pt x="4129" y="7550"/>
                  </a:lnTo>
                  <a:cubicBezTo>
                    <a:pt x="4129" y="7305"/>
                    <a:pt x="4331" y="7103"/>
                    <a:pt x="4576" y="7103"/>
                  </a:cubicBezTo>
                  <a:lnTo>
                    <a:pt x="6886" y="7103"/>
                  </a:lnTo>
                  <a:cubicBezTo>
                    <a:pt x="7001" y="7103"/>
                    <a:pt x="7102" y="7002"/>
                    <a:pt x="7102" y="6872"/>
                  </a:cubicBezTo>
                  <a:lnTo>
                    <a:pt x="7102" y="925"/>
                  </a:lnTo>
                  <a:cubicBezTo>
                    <a:pt x="7102" y="419"/>
                    <a:pt x="6698" y="1"/>
                    <a:pt x="6193" y="1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041;p57">
              <a:extLst>
                <a:ext uri="{FF2B5EF4-FFF2-40B4-BE49-F238E27FC236}">
                  <a16:creationId xmlns:a16="http://schemas.microsoft.com/office/drawing/2014/main" id="{31EDB964-BAA2-451F-BE3F-A8196E4E8879}"/>
                </a:ext>
              </a:extLst>
            </p:cNvPr>
            <p:cNvSpPr/>
            <p:nvPr/>
          </p:nvSpPr>
          <p:spPr>
            <a:xfrm>
              <a:off x="1911540" y="2167805"/>
              <a:ext cx="282336" cy="186598"/>
            </a:xfrm>
            <a:custGeom>
              <a:avLst/>
              <a:gdLst/>
              <a:ahLst/>
              <a:cxnLst/>
              <a:rect l="l" t="t" r="r" b="b"/>
              <a:pathLst>
                <a:path w="10770" h="7118" extrusionOk="0">
                  <a:moveTo>
                    <a:pt x="3682" y="0"/>
                  </a:moveTo>
                  <a:lnTo>
                    <a:pt x="3682" y="2527"/>
                  </a:lnTo>
                  <a:cubicBezTo>
                    <a:pt x="3682" y="2786"/>
                    <a:pt x="3480" y="2989"/>
                    <a:pt x="3220" y="2989"/>
                  </a:cubicBezTo>
                  <a:lnTo>
                    <a:pt x="2758" y="2989"/>
                  </a:lnTo>
                  <a:cubicBezTo>
                    <a:pt x="2556" y="2989"/>
                    <a:pt x="2368" y="2902"/>
                    <a:pt x="2238" y="2743"/>
                  </a:cubicBezTo>
                  <a:cubicBezTo>
                    <a:pt x="1977" y="2426"/>
                    <a:pt x="1626" y="2285"/>
                    <a:pt x="1279" y="2285"/>
                  </a:cubicBezTo>
                  <a:cubicBezTo>
                    <a:pt x="632" y="2285"/>
                    <a:pt x="1" y="2780"/>
                    <a:pt x="1" y="3552"/>
                  </a:cubicBezTo>
                  <a:cubicBezTo>
                    <a:pt x="1" y="4323"/>
                    <a:pt x="632" y="4818"/>
                    <a:pt x="1279" y="4818"/>
                  </a:cubicBezTo>
                  <a:cubicBezTo>
                    <a:pt x="1626" y="4818"/>
                    <a:pt x="1977" y="4677"/>
                    <a:pt x="2238" y="4360"/>
                  </a:cubicBezTo>
                  <a:cubicBezTo>
                    <a:pt x="2368" y="4201"/>
                    <a:pt x="2556" y="4129"/>
                    <a:pt x="2758" y="4129"/>
                  </a:cubicBezTo>
                  <a:lnTo>
                    <a:pt x="3220" y="4129"/>
                  </a:lnTo>
                  <a:cubicBezTo>
                    <a:pt x="3465" y="4129"/>
                    <a:pt x="3667" y="4331"/>
                    <a:pt x="3667" y="4591"/>
                  </a:cubicBezTo>
                  <a:lnTo>
                    <a:pt x="3667" y="6872"/>
                  </a:lnTo>
                  <a:cubicBezTo>
                    <a:pt x="3667" y="7002"/>
                    <a:pt x="3768" y="7117"/>
                    <a:pt x="3913" y="7117"/>
                  </a:cubicBezTo>
                  <a:lnTo>
                    <a:pt x="9860" y="7117"/>
                  </a:lnTo>
                  <a:cubicBezTo>
                    <a:pt x="10365" y="7117"/>
                    <a:pt x="10769" y="6698"/>
                    <a:pt x="10769" y="6193"/>
                  </a:cubicBezTo>
                  <a:lnTo>
                    <a:pt x="10769" y="246"/>
                  </a:lnTo>
                  <a:cubicBezTo>
                    <a:pt x="10769" y="116"/>
                    <a:pt x="10668" y="15"/>
                    <a:pt x="10553" y="15"/>
                  </a:cubicBezTo>
                  <a:lnTo>
                    <a:pt x="8272" y="15"/>
                  </a:lnTo>
                  <a:cubicBezTo>
                    <a:pt x="8012" y="15"/>
                    <a:pt x="7810" y="217"/>
                    <a:pt x="7810" y="477"/>
                  </a:cubicBezTo>
                  <a:lnTo>
                    <a:pt x="7810" y="924"/>
                  </a:lnTo>
                  <a:cubicBezTo>
                    <a:pt x="7796" y="1126"/>
                    <a:pt x="7882" y="1314"/>
                    <a:pt x="8041" y="1444"/>
                  </a:cubicBezTo>
                  <a:cubicBezTo>
                    <a:pt x="8951" y="2195"/>
                    <a:pt x="8416" y="3681"/>
                    <a:pt x="7233" y="3681"/>
                  </a:cubicBezTo>
                  <a:cubicBezTo>
                    <a:pt x="6049" y="3681"/>
                    <a:pt x="5515" y="2195"/>
                    <a:pt x="6424" y="1444"/>
                  </a:cubicBezTo>
                  <a:cubicBezTo>
                    <a:pt x="6583" y="1314"/>
                    <a:pt x="6670" y="1126"/>
                    <a:pt x="6670" y="924"/>
                  </a:cubicBezTo>
                  <a:lnTo>
                    <a:pt x="6670" y="462"/>
                  </a:lnTo>
                  <a:cubicBezTo>
                    <a:pt x="6670" y="203"/>
                    <a:pt x="6453" y="0"/>
                    <a:pt x="6208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042;p57">
              <a:extLst>
                <a:ext uri="{FF2B5EF4-FFF2-40B4-BE49-F238E27FC236}">
                  <a16:creationId xmlns:a16="http://schemas.microsoft.com/office/drawing/2014/main" id="{56575D78-DA01-4729-909B-C8344E4D7329}"/>
                </a:ext>
              </a:extLst>
            </p:cNvPr>
            <p:cNvSpPr/>
            <p:nvPr/>
          </p:nvSpPr>
          <p:spPr>
            <a:xfrm>
              <a:off x="1821465" y="2072067"/>
              <a:ext cx="186598" cy="281942"/>
            </a:xfrm>
            <a:custGeom>
              <a:avLst/>
              <a:gdLst/>
              <a:ahLst/>
              <a:cxnLst/>
              <a:rect l="l" t="t" r="r" b="b"/>
              <a:pathLst>
                <a:path w="7118" h="10755" extrusionOk="0">
                  <a:moveTo>
                    <a:pt x="3566" y="0"/>
                  </a:moveTo>
                  <a:cubicBezTo>
                    <a:pt x="2383" y="0"/>
                    <a:pt x="1849" y="1473"/>
                    <a:pt x="2758" y="2238"/>
                  </a:cubicBezTo>
                  <a:cubicBezTo>
                    <a:pt x="2917" y="2368"/>
                    <a:pt x="2989" y="2555"/>
                    <a:pt x="2989" y="2743"/>
                  </a:cubicBezTo>
                  <a:lnTo>
                    <a:pt x="2989" y="3205"/>
                  </a:lnTo>
                  <a:cubicBezTo>
                    <a:pt x="2989" y="3465"/>
                    <a:pt x="2787" y="3667"/>
                    <a:pt x="2527" y="3667"/>
                  </a:cubicBezTo>
                  <a:lnTo>
                    <a:pt x="246" y="3667"/>
                  </a:lnTo>
                  <a:cubicBezTo>
                    <a:pt x="238" y="3666"/>
                    <a:pt x="230" y="3665"/>
                    <a:pt x="222" y="3665"/>
                  </a:cubicBezTo>
                  <a:cubicBezTo>
                    <a:pt x="102" y="3665"/>
                    <a:pt x="1" y="3762"/>
                    <a:pt x="1" y="3883"/>
                  </a:cubicBezTo>
                  <a:lnTo>
                    <a:pt x="1" y="9845"/>
                  </a:lnTo>
                  <a:cubicBezTo>
                    <a:pt x="1" y="10350"/>
                    <a:pt x="405" y="10755"/>
                    <a:pt x="925" y="10755"/>
                  </a:cubicBezTo>
                  <a:lnTo>
                    <a:pt x="6872" y="10755"/>
                  </a:lnTo>
                  <a:cubicBezTo>
                    <a:pt x="7002" y="10755"/>
                    <a:pt x="7103" y="10654"/>
                    <a:pt x="7103" y="10524"/>
                  </a:cubicBezTo>
                  <a:lnTo>
                    <a:pt x="7103" y="8257"/>
                  </a:lnTo>
                  <a:cubicBezTo>
                    <a:pt x="7103" y="7997"/>
                    <a:pt x="6901" y="7795"/>
                    <a:pt x="6641" y="7795"/>
                  </a:cubicBezTo>
                  <a:lnTo>
                    <a:pt x="6194" y="7795"/>
                  </a:lnTo>
                  <a:cubicBezTo>
                    <a:pt x="5992" y="7795"/>
                    <a:pt x="5804" y="7882"/>
                    <a:pt x="5674" y="8026"/>
                  </a:cubicBezTo>
                  <a:cubicBezTo>
                    <a:pt x="5408" y="8343"/>
                    <a:pt x="5055" y="8485"/>
                    <a:pt x="4709" y="8485"/>
                  </a:cubicBezTo>
                  <a:cubicBezTo>
                    <a:pt x="4062" y="8485"/>
                    <a:pt x="3437" y="7989"/>
                    <a:pt x="3437" y="7218"/>
                  </a:cubicBezTo>
                  <a:cubicBezTo>
                    <a:pt x="3437" y="6450"/>
                    <a:pt x="4057" y="5955"/>
                    <a:pt x="4701" y="5955"/>
                  </a:cubicBezTo>
                  <a:cubicBezTo>
                    <a:pt x="5050" y="5955"/>
                    <a:pt x="5406" y="6100"/>
                    <a:pt x="5674" y="6424"/>
                  </a:cubicBezTo>
                  <a:cubicBezTo>
                    <a:pt x="5804" y="6568"/>
                    <a:pt x="5992" y="6655"/>
                    <a:pt x="6194" y="6655"/>
                  </a:cubicBezTo>
                  <a:lnTo>
                    <a:pt x="6656" y="6655"/>
                  </a:lnTo>
                  <a:cubicBezTo>
                    <a:pt x="6916" y="6655"/>
                    <a:pt x="7118" y="6453"/>
                    <a:pt x="7118" y="6193"/>
                  </a:cubicBezTo>
                  <a:lnTo>
                    <a:pt x="7118" y="3667"/>
                  </a:lnTo>
                  <a:lnTo>
                    <a:pt x="4591" y="3667"/>
                  </a:lnTo>
                  <a:cubicBezTo>
                    <a:pt x="4346" y="3667"/>
                    <a:pt x="4129" y="3465"/>
                    <a:pt x="4129" y="3219"/>
                  </a:cubicBezTo>
                  <a:lnTo>
                    <a:pt x="4129" y="2743"/>
                  </a:lnTo>
                  <a:cubicBezTo>
                    <a:pt x="4129" y="2555"/>
                    <a:pt x="4216" y="2368"/>
                    <a:pt x="4375" y="2238"/>
                  </a:cubicBezTo>
                  <a:cubicBezTo>
                    <a:pt x="5284" y="1473"/>
                    <a:pt x="4750" y="0"/>
                    <a:pt x="3566" y="0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043;p57">
              <a:extLst>
                <a:ext uri="{FF2B5EF4-FFF2-40B4-BE49-F238E27FC236}">
                  <a16:creationId xmlns:a16="http://schemas.microsoft.com/office/drawing/2014/main" id="{487E3076-8AF3-4402-BA4F-299887DD02C0}"/>
                </a:ext>
              </a:extLst>
            </p:cNvPr>
            <p:cNvSpPr/>
            <p:nvPr/>
          </p:nvSpPr>
          <p:spPr>
            <a:xfrm>
              <a:off x="1821858" y="2167805"/>
              <a:ext cx="42023" cy="186205"/>
            </a:xfrm>
            <a:custGeom>
              <a:avLst/>
              <a:gdLst/>
              <a:ahLst/>
              <a:cxnLst/>
              <a:rect l="l" t="t" r="r" b="b"/>
              <a:pathLst>
                <a:path w="1603" h="7103" extrusionOk="0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6193"/>
                  </a:lnTo>
                  <a:cubicBezTo>
                    <a:pt x="0" y="6698"/>
                    <a:pt x="405" y="7103"/>
                    <a:pt x="910" y="7103"/>
                  </a:cubicBezTo>
                  <a:lnTo>
                    <a:pt x="1603" y="7103"/>
                  </a:lnTo>
                  <a:cubicBezTo>
                    <a:pt x="1097" y="7103"/>
                    <a:pt x="693" y="6698"/>
                    <a:pt x="693" y="6193"/>
                  </a:cubicBezTo>
                  <a:lnTo>
                    <a:pt x="693" y="231"/>
                  </a:lnTo>
                  <a:cubicBezTo>
                    <a:pt x="693" y="101"/>
                    <a:pt x="794" y="0"/>
                    <a:pt x="9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044;p57">
              <a:extLst>
                <a:ext uri="{FF2B5EF4-FFF2-40B4-BE49-F238E27FC236}">
                  <a16:creationId xmlns:a16="http://schemas.microsoft.com/office/drawing/2014/main" id="{2E537EA4-E0B2-4900-BF62-C783310DBDC5}"/>
                </a:ext>
              </a:extLst>
            </p:cNvPr>
            <p:cNvSpPr/>
            <p:nvPr/>
          </p:nvSpPr>
          <p:spPr>
            <a:xfrm>
              <a:off x="1869989" y="2072303"/>
              <a:ext cx="51041" cy="95894"/>
            </a:xfrm>
            <a:custGeom>
              <a:avLst/>
              <a:gdLst/>
              <a:ahLst/>
              <a:cxnLst/>
              <a:rect l="l" t="t" r="r" b="b"/>
              <a:pathLst>
                <a:path w="1947" h="3658" extrusionOk="0">
                  <a:moveTo>
                    <a:pt x="1714" y="0"/>
                  </a:moveTo>
                  <a:cubicBezTo>
                    <a:pt x="590" y="0"/>
                    <a:pt x="1" y="1444"/>
                    <a:pt x="907" y="2229"/>
                  </a:cubicBezTo>
                  <a:cubicBezTo>
                    <a:pt x="1066" y="2359"/>
                    <a:pt x="1138" y="2546"/>
                    <a:pt x="1138" y="2748"/>
                  </a:cubicBezTo>
                  <a:lnTo>
                    <a:pt x="1138" y="3196"/>
                  </a:lnTo>
                  <a:cubicBezTo>
                    <a:pt x="1138" y="3456"/>
                    <a:pt x="936" y="3658"/>
                    <a:pt x="676" y="3658"/>
                  </a:cubicBezTo>
                  <a:lnTo>
                    <a:pt x="1138" y="3658"/>
                  </a:lnTo>
                  <a:cubicBezTo>
                    <a:pt x="1398" y="3658"/>
                    <a:pt x="1600" y="3456"/>
                    <a:pt x="1600" y="3196"/>
                  </a:cubicBezTo>
                  <a:lnTo>
                    <a:pt x="1600" y="2734"/>
                  </a:lnTo>
                  <a:cubicBezTo>
                    <a:pt x="1600" y="2546"/>
                    <a:pt x="1513" y="2359"/>
                    <a:pt x="1369" y="2229"/>
                  </a:cubicBezTo>
                  <a:cubicBezTo>
                    <a:pt x="561" y="1536"/>
                    <a:pt x="893" y="222"/>
                    <a:pt x="1946" y="20"/>
                  </a:cubicBezTo>
                  <a:cubicBezTo>
                    <a:pt x="1867" y="7"/>
                    <a:pt x="1789" y="0"/>
                    <a:pt x="171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045;p57">
              <a:extLst>
                <a:ext uri="{FF2B5EF4-FFF2-40B4-BE49-F238E27FC236}">
                  <a16:creationId xmlns:a16="http://schemas.microsoft.com/office/drawing/2014/main" id="{65C03822-F0C8-406B-81F1-4575B5FDE14D}"/>
                </a:ext>
              </a:extLst>
            </p:cNvPr>
            <p:cNvSpPr/>
            <p:nvPr/>
          </p:nvSpPr>
          <p:spPr>
            <a:xfrm>
              <a:off x="1821858" y="1981993"/>
              <a:ext cx="42023" cy="186205"/>
            </a:xfrm>
            <a:custGeom>
              <a:avLst/>
              <a:gdLst/>
              <a:ahLst/>
              <a:cxnLst/>
              <a:rect l="l" t="t" r="r" b="b"/>
              <a:pathLst>
                <a:path w="1603" h="7103" extrusionOk="0">
                  <a:moveTo>
                    <a:pt x="910" y="1"/>
                  </a:moveTo>
                  <a:cubicBezTo>
                    <a:pt x="405" y="1"/>
                    <a:pt x="0" y="405"/>
                    <a:pt x="0" y="925"/>
                  </a:cubicBezTo>
                  <a:lnTo>
                    <a:pt x="0" y="6872"/>
                  </a:lnTo>
                  <a:cubicBezTo>
                    <a:pt x="0" y="7002"/>
                    <a:pt x="101" y="7103"/>
                    <a:pt x="231" y="7103"/>
                  </a:cubicBezTo>
                  <a:lnTo>
                    <a:pt x="910" y="7103"/>
                  </a:lnTo>
                  <a:cubicBezTo>
                    <a:pt x="794" y="7103"/>
                    <a:pt x="693" y="7002"/>
                    <a:pt x="693" y="6872"/>
                  </a:cubicBezTo>
                  <a:lnTo>
                    <a:pt x="693" y="925"/>
                  </a:lnTo>
                  <a:cubicBezTo>
                    <a:pt x="693" y="405"/>
                    <a:pt x="1097" y="1"/>
                    <a:pt x="1603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046;p57">
              <a:extLst>
                <a:ext uri="{FF2B5EF4-FFF2-40B4-BE49-F238E27FC236}">
                  <a16:creationId xmlns:a16="http://schemas.microsoft.com/office/drawing/2014/main" id="{6BD56A3C-50B4-48E3-B99B-13B1296E4FB1}"/>
                </a:ext>
              </a:extLst>
            </p:cNvPr>
            <p:cNvSpPr/>
            <p:nvPr/>
          </p:nvSpPr>
          <p:spPr>
            <a:xfrm>
              <a:off x="2076904" y="2041658"/>
              <a:ext cx="45064" cy="66560"/>
            </a:xfrm>
            <a:custGeom>
              <a:avLst/>
              <a:gdLst/>
              <a:ahLst/>
              <a:cxnLst/>
              <a:rect l="l" t="t" r="r" b="b"/>
              <a:pathLst>
                <a:path w="1719" h="2539" extrusionOk="0">
                  <a:moveTo>
                    <a:pt x="347" y="0"/>
                  </a:moveTo>
                  <a:cubicBezTo>
                    <a:pt x="233" y="0"/>
                    <a:pt x="116" y="16"/>
                    <a:pt x="1" y="49"/>
                  </a:cubicBezTo>
                  <a:cubicBezTo>
                    <a:pt x="1343" y="323"/>
                    <a:pt x="1343" y="2228"/>
                    <a:pt x="15" y="2517"/>
                  </a:cubicBezTo>
                  <a:cubicBezTo>
                    <a:pt x="87" y="2532"/>
                    <a:pt x="163" y="2539"/>
                    <a:pt x="241" y="2539"/>
                  </a:cubicBezTo>
                  <a:cubicBezTo>
                    <a:pt x="318" y="2539"/>
                    <a:pt x="398" y="2532"/>
                    <a:pt x="477" y="2517"/>
                  </a:cubicBezTo>
                  <a:cubicBezTo>
                    <a:pt x="1213" y="2445"/>
                    <a:pt x="1719" y="1752"/>
                    <a:pt x="1589" y="1016"/>
                  </a:cubicBezTo>
                  <a:cubicBezTo>
                    <a:pt x="1468" y="412"/>
                    <a:pt x="933" y="0"/>
                    <a:pt x="34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047;p57">
              <a:extLst>
                <a:ext uri="{FF2B5EF4-FFF2-40B4-BE49-F238E27FC236}">
                  <a16:creationId xmlns:a16="http://schemas.microsoft.com/office/drawing/2014/main" id="{92B6157A-2959-47AD-A787-48C8583443CE}"/>
                </a:ext>
              </a:extLst>
            </p:cNvPr>
            <p:cNvSpPr/>
            <p:nvPr/>
          </p:nvSpPr>
          <p:spPr>
            <a:xfrm>
              <a:off x="2008037" y="1981993"/>
              <a:ext cx="23882" cy="78357"/>
            </a:xfrm>
            <a:custGeom>
              <a:avLst/>
              <a:gdLst/>
              <a:ahLst/>
              <a:cxnLst/>
              <a:rect l="l" t="t" r="r" b="b"/>
              <a:pathLst>
                <a:path w="911" h="2989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2527"/>
                  </a:lnTo>
                  <a:cubicBezTo>
                    <a:pt x="1" y="2772"/>
                    <a:pt x="203" y="2974"/>
                    <a:pt x="448" y="2989"/>
                  </a:cubicBezTo>
                  <a:lnTo>
                    <a:pt x="910" y="2989"/>
                  </a:lnTo>
                  <a:cubicBezTo>
                    <a:pt x="665" y="2974"/>
                    <a:pt x="448" y="2772"/>
                    <a:pt x="448" y="2527"/>
                  </a:cubicBezTo>
                  <a:lnTo>
                    <a:pt x="448" y="232"/>
                  </a:lnTo>
                  <a:cubicBezTo>
                    <a:pt x="448" y="102"/>
                    <a:pt x="549" y="1"/>
                    <a:pt x="679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48;p57">
              <a:extLst>
                <a:ext uri="{FF2B5EF4-FFF2-40B4-BE49-F238E27FC236}">
                  <a16:creationId xmlns:a16="http://schemas.microsoft.com/office/drawing/2014/main" id="{8D73F08A-18E8-477C-9D87-D76E85464541}"/>
                </a:ext>
              </a:extLst>
            </p:cNvPr>
            <p:cNvSpPr/>
            <p:nvPr/>
          </p:nvSpPr>
          <p:spPr>
            <a:xfrm>
              <a:off x="2008037" y="2090234"/>
              <a:ext cx="23882" cy="77963"/>
            </a:xfrm>
            <a:custGeom>
              <a:avLst/>
              <a:gdLst/>
              <a:ahLst/>
              <a:cxnLst/>
              <a:rect l="l" t="t" r="r" b="b"/>
              <a:pathLst>
                <a:path w="911" h="2974" extrusionOk="0">
                  <a:moveTo>
                    <a:pt x="448" y="0"/>
                  </a:moveTo>
                  <a:cubicBezTo>
                    <a:pt x="203" y="0"/>
                    <a:pt x="1" y="202"/>
                    <a:pt x="1" y="448"/>
                  </a:cubicBezTo>
                  <a:lnTo>
                    <a:pt x="1" y="2974"/>
                  </a:lnTo>
                  <a:lnTo>
                    <a:pt x="448" y="2974"/>
                  </a:lnTo>
                  <a:lnTo>
                    <a:pt x="448" y="448"/>
                  </a:lnTo>
                  <a:cubicBezTo>
                    <a:pt x="448" y="202"/>
                    <a:pt x="665" y="0"/>
                    <a:pt x="910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049;p57">
              <a:extLst>
                <a:ext uri="{FF2B5EF4-FFF2-40B4-BE49-F238E27FC236}">
                  <a16:creationId xmlns:a16="http://schemas.microsoft.com/office/drawing/2014/main" id="{0C5733E8-4B24-4573-8D2B-B7623884ABE9}"/>
                </a:ext>
              </a:extLst>
            </p:cNvPr>
            <p:cNvSpPr/>
            <p:nvPr/>
          </p:nvSpPr>
          <p:spPr>
            <a:xfrm>
              <a:off x="2058737" y="2168172"/>
              <a:ext cx="48105" cy="95973"/>
            </a:xfrm>
            <a:custGeom>
              <a:avLst/>
              <a:gdLst/>
              <a:ahLst/>
              <a:cxnLst/>
              <a:rect l="l" t="t" r="r" b="b"/>
              <a:pathLst>
                <a:path w="1835" h="3661" extrusionOk="0">
                  <a:moveTo>
                    <a:pt x="578" y="1"/>
                  </a:moveTo>
                  <a:cubicBezTo>
                    <a:pt x="824" y="1"/>
                    <a:pt x="1026" y="203"/>
                    <a:pt x="1026" y="463"/>
                  </a:cubicBezTo>
                  <a:lnTo>
                    <a:pt x="1026" y="925"/>
                  </a:lnTo>
                  <a:cubicBezTo>
                    <a:pt x="1026" y="1127"/>
                    <a:pt x="939" y="1314"/>
                    <a:pt x="795" y="1444"/>
                  </a:cubicBezTo>
                  <a:cubicBezTo>
                    <a:pt x="1" y="2108"/>
                    <a:pt x="319" y="3408"/>
                    <a:pt x="1329" y="3639"/>
                  </a:cubicBezTo>
                  <a:cubicBezTo>
                    <a:pt x="1416" y="3653"/>
                    <a:pt x="1499" y="3660"/>
                    <a:pt x="1582" y="3660"/>
                  </a:cubicBezTo>
                  <a:cubicBezTo>
                    <a:pt x="1665" y="3660"/>
                    <a:pt x="1748" y="3653"/>
                    <a:pt x="1834" y="3639"/>
                  </a:cubicBezTo>
                  <a:lnTo>
                    <a:pt x="1791" y="3624"/>
                  </a:lnTo>
                  <a:cubicBezTo>
                    <a:pt x="780" y="3393"/>
                    <a:pt x="463" y="2108"/>
                    <a:pt x="1257" y="1430"/>
                  </a:cubicBezTo>
                  <a:cubicBezTo>
                    <a:pt x="1401" y="1314"/>
                    <a:pt x="1488" y="1112"/>
                    <a:pt x="1488" y="925"/>
                  </a:cubicBezTo>
                  <a:lnTo>
                    <a:pt x="1488" y="463"/>
                  </a:lnTo>
                  <a:cubicBezTo>
                    <a:pt x="1488" y="203"/>
                    <a:pt x="1286" y="1"/>
                    <a:pt x="1026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050;p57">
              <a:extLst>
                <a:ext uri="{FF2B5EF4-FFF2-40B4-BE49-F238E27FC236}">
                  <a16:creationId xmlns:a16="http://schemas.microsoft.com/office/drawing/2014/main" id="{B9030F10-5F70-4429-9E97-6D9E37038D91}"/>
                </a:ext>
              </a:extLst>
            </p:cNvPr>
            <p:cNvSpPr/>
            <p:nvPr/>
          </p:nvSpPr>
          <p:spPr>
            <a:xfrm>
              <a:off x="1995926" y="2167805"/>
              <a:ext cx="23882" cy="78357"/>
            </a:xfrm>
            <a:custGeom>
              <a:avLst/>
              <a:gdLst/>
              <a:ahLst/>
              <a:cxnLst/>
              <a:rect l="l" t="t" r="r" b="b"/>
              <a:pathLst>
                <a:path w="911" h="2989" extrusionOk="0">
                  <a:moveTo>
                    <a:pt x="448" y="0"/>
                  </a:moveTo>
                  <a:lnTo>
                    <a:pt x="448" y="2527"/>
                  </a:lnTo>
                  <a:cubicBezTo>
                    <a:pt x="448" y="2786"/>
                    <a:pt x="246" y="2989"/>
                    <a:pt x="1" y="2989"/>
                  </a:cubicBezTo>
                  <a:lnTo>
                    <a:pt x="463" y="2989"/>
                  </a:lnTo>
                  <a:cubicBezTo>
                    <a:pt x="708" y="2989"/>
                    <a:pt x="910" y="2786"/>
                    <a:pt x="910" y="2527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051;p57">
              <a:extLst>
                <a:ext uri="{FF2B5EF4-FFF2-40B4-BE49-F238E27FC236}">
                  <a16:creationId xmlns:a16="http://schemas.microsoft.com/office/drawing/2014/main" id="{FB7126F6-1BCA-4953-80D7-1B27A5A6F676}"/>
                </a:ext>
              </a:extLst>
            </p:cNvPr>
            <p:cNvSpPr/>
            <p:nvPr/>
          </p:nvSpPr>
          <p:spPr>
            <a:xfrm>
              <a:off x="1905484" y="2228152"/>
              <a:ext cx="45431" cy="66586"/>
            </a:xfrm>
            <a:custGeom>
              <a:avLst/>
              <a:gdLst/>
              <a:ahLst/>
              <a:cxnLst/>
              <a:rect l="l" t="t" r="r" b="b"/>
              <a:pathLst>
                <a:path w="1733" h="2540" extrusionOk="0">
                  <a:moveTo>
                    <a:pt x="1487" y="1"/>
                  </a:moveTo>
                  <a:cubicBezTo>
                    <a:pt x="1412" y="1"/>
                    <a:pt x="1336" y="8"/>
                    <a:pt x="1256" y="23"/>
                  </a:cubicBezTo>
                  <a:cubicBezTo>
                    <a:pt x="520" y="95"/>
                    <a:pt x="1" y="788"/>
                    <a:pt x="145" y="1509"/>
                  </a:cubicBezTo>
                  <a:cubicBezTo>
                    <a:pt x="254" y="2126"/>
                    <a:pt x="787" y="2540"/>
                    <a:pt x="1382" y="2540"/>
                  </a:cubicBezTo>
                  <a:cubicBezTo>
                    <a:pt x="1497" y="2540"/>
                    <a:pt x="1615" y="2524"/>
                    <a:pt x="1733" y="2491"/>
                  </a:cubicBezTo>
                  <a:cubicBezTo>
                    <a:pt x="1026" y="2361"/>
                    <a:pt x="578" y="1683"/>
                    <a:pt x="737" y="990"/>
                  </a:cubicBezTo>
                  <a:cubicBezTo>
                    <a:pt x="838" y="499"/>
                    <a:pt x="1228" y="109"/>
                    <a:pt x="1718" y="23"/>
                  </a:cubicBezTo>
                  <a:cubicBezTo>
                    <a:pt x="1639" y="8"/>
                    <a:pt x="1563" y="1"/>
                    <a:pt x="1487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052;p57">
              <a:extLst>
                <a:ext uri="{FF2B5EF4-FFF2-40B4-BE49-F238E27FC236}">
                  <a16:creationId xmlns:a16="http://schemas.microsoft.com/office/drawing/2014/main" id="{4CF1585C-5B08-4DE5-BE10-DB75F151A063}"/>
                </a:ext>
              </a:extLst>
            </p:cNvPr>
            <p:cNvSpPr/>
            <p:nvPr/>
          </p:nvSpPr>
          <p:spPr>
            <a:xfrm>
              <a:off x="1995926" y="2276020"/>
              <a:ext cx="29938" cy="77990"/>
            </a:xfrm>
            <a:custGeom>
              <a:avLst/>
              <a:gdLst/>
              <a:ahLst/>
              <a:cxnLst/>
              <a:rect l="l" t="t" r="r" b="b"/>
              <a:pathLst>
                <a:path w="1142" h="2975" extrusionOk="0">
                  <a:moveTo>
                    <a:pt x="1" y="1"/>
                  </a:moveTo>
                  <a:cubicBezTo>
                    <a:pt x="246" y="1"/>
                    <a:pt x="448" y="203"/>
                    <a:pt x="448" y="463"/>
                  </a:cubicBezTo>
                  <a:lnTo>
                    <a:pt x="448" y="2744"/>
                  </a:lnTo>
                  <a:cubicBezTo>
                    <a:pt x="448" y="2874"/>
                    <a:pt x="549" y="2975"/>
                    <a:pt x="679" y="2975"/>
                  </a:cubicBezTo>
                  <a:lnTo>
                    <a:pt x="1141" y="2975"/>
                  </a:lnTo>
                  <a:cubicBezTo>
                    <a:pt x="1011" y="2975"/>
                    <a:pt x="910" y="2874"/>
                    <a:pt x="910" y="2744"/>
                  </a:cubicBezTo>
                  <a:lnTo>
                    <a:pt x="910" y="463"/>
                  </a:lnTo>
                  <a:cubicBezTo>
                    <a:pt x="910" y="203"/>
                    <a:pt x="708" y="1"/>
                    <a:pt x="448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20243;p57">
            <a:extLst>
              <a:ext uri="{FF2B5EF4-FFF2-40B4-BE49-F238E27FC236}">
                <a16:creationId xmlns:a16="http://schemas.microsoft.com/office/drawing/2014/main" id="{5ADEA7AE-65E2-4AAC-BB64-21AE23F123AA}"/>
              </a:ext>
            </a:extLst>
          </p:cNvPr>
          <p:cNvGrpSpPr/>
          <p:nvPr/>
        </p:nvGrpSpPr>
        <p:grpSpPr>
          <a:xfrm>
            <a:off x="1769481" y="1387864"/>
            <a:ext cx="364441" cy="339091"/>
            <a:chOff x="6093907" y="2461832"/>
            <a:chExt cx="364441" cy="339091"/>
          </a:xfrm>
        </p:grpSpPr>
        <p:sp>
          <p:nvSpPr>
            <p:cNvPr id="72" name="Google Shape;20244;p57">
              <a:extLst>
                <a:ext uri="{FF2B5EF4-FFF2-40B4-BE49-F238E27FC236}">
                  <a16:creationId xmlns:a16="http://schemas.microsoft.com/office/drawing/2014/main" id="{4F40E1C5-9A96-4E9E-B9E2-0D4F9B6ED048}"/>
                </a:ext>
              </a:extLst>
            </p:cNvPr>
            <p:cNvSpPr/>
            <p:nvPr/>
          </p:nvSpPr>
          <p:spPr>
            <a:xfrm>
              <a:off x="6094668" y="2515573"/>
              <a:ext cx="283070" cy="233890"/>
            </a:xfrm>
            <a:custGeom>
              <a:avLst/>
              <a:gdLst/>
              <a:ahLst/>
              <a:cxnLst/>
              <a:rect l="l" t="t" r="r" b="b"/>
              <a:pathLst>
                <a:path w="10798" h="8922" extrusionOk="0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245;p57">
              <a:extLst>
                <a:ext uri="{FF2B5EF4-FFF2-40B4-BE49-F238E27FC236}">
                  <a16:creationId xmlns:a16="http://schemas.microsoft.com/office/drawing/2014/main" id="{8BF35DCC-3CC9-4757-BB13-55D8EA2992B9}"/>
                </a:ext>
              </a:extLst>
            </p:cNvPr>
            <p:cNvSpPr/>
            <p:nvPr/>
          </p:nvSpPr>
          <p:spPr>
            <a:xfrm>
              <a:off x="6234682" y="2576497"/>
              <a:ext cx="143055" cy="172967"/>
            </a:xfrm>
            <a:custGeom>
              <a:avLst/>
              <a:gdLst/>
              <a:ahLst/>
              <a:cxnLst/>
              <a:rect l="l" t="t" r="r" b="b"/>
              <a:pathLst>
                <a:path w="5457" h="6598" extrusionOk="0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246;p57">
              <a:extLst>
                <a:ext uri="{FF2B5EF4-FFF2-40B4-BE49-F238E27FC236}">
                  <a16:creationId xmlns:a16="http://schemas.microsoft.com/office/drawing/2014/main" id="{59765F8A-9E55-41A3-8B45-36CAFAF13B39}"/>
                </a:ext>
              </a:extLst>
            </p:cNvPr>
            <p:cNvSpPr/>
            <p:nvPr/>
          </p:nvSpPr>
          <p:spPr>
            <a:xfrm>
              <a:off x="6094274" y="2515573"/>
              <a:ext cx="283463" cy="65118"/>
            </a:xfrm>
            <a:custGeom>
              <a:avLst/>
              <a:gdLst/>
              <a:ahLst/>
              <a:cxnLst/>
              <a:rect l="l" t="t" r="r" b="b"/>
              <a:pathLst>
                <a:path w="10813" h="2484" extrusionOk="0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247;p57">
              <a:extLst>
                <a:ext uri="{FF2B5EF4-FFF2-40B4-BE49-F238E27FC236}">
                  <a16:creationId xmlns:a16="http://schemas.microsoft.com/office/drawing/2014/main" id="{D1DA0364-6D4A-48C0-945E-B32C3DF80FE5}"/>
                </a:ext>
              </a:extLst>
            </p:cNvPr>
            <p:cNvSpPr/>
            <p:nvPr/>
          </p:nvSpPr>
          <p:spPr>
            <a:xfrm>
              <a:off x="6094668" y="2612070"/>
              <a:ext cx="283070" cy="137393"/>
            </a:xfrm>
            <a:custGeom>
              <a:avLst/>
              <a:gdLst/>
              <a:ahLst/>
              <a:cxnLst/>
              <a:rect l="l" t="t" r="r" b="b"/>
              <a:pathLst>
                <a:path w="10798" h="5241" extrusionOk="0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248;p57">
              <a:extLst>
                <a:ext uri="{FF2B5EF4-FFF2-40B4-BE49-F238E27FC236}">
                  <a16:creationId xmlns:a16="http://schemas.microsoft.com/office/drawing/2014/main" id="{965312A3-5B8A-4E6E-AF2C-F983C0BD09FC}"/>
                </a:ext>
              </a:extLst>
            </p:cNvPr>
            <p:cNvSpPr/>
            <p:nvPr/>
          </p:nvSpPr>
          <p:spPr>
            <a:xfrm>
              <a:off x="6234682" y="2612070"/>
              <a:ext cx="143055" cy="137393"/>
            </a:xfrm>
            <a:custGeom>
              <a:avLst/>
              <a:gdLst/>
              <a:ahLst/>
              <a:cxnLst/>
              <a:rect l="l" t="t" r="r" b="b"/>
              <a:pathLst>
                <a:path w="5457" h="5241" extrusionOk="0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249;p57">
              <a:extLst>
                <a:ext uri="{FF2B5EF4-FFF2-40B4-BE49-F238E27FC236}">
                  <a16:creationId xmlns:a16="http://schemas.microsoft.com/office/drawing/2014/main" id="{28C8A3C4-57A7-4529-AAB1-81C2A9D6D1A9}"/>
                </a:ext>
              </a:extLst>
            </p:cNvPr>
            <p:cNvSpPr/>
            <p:nvPr/>
          </p:nvSpPr>
          <p:spPr>
            <a:xfrm>
              <a:off x="6093907" y="2612070"/>
              <a:ext cx="283830" cy="66245"/>
            </a:xfrm>
            <a:custGeom>
              <a:avLst/>
              <a:gdLst/>
              <a:ahLst/>
              <a:cxnLst/>
              <a:rect l="l" t="t" r="r" b="b"/>
              <a:pathLst>
                <a:path w="10827" h="2527" extrusionOk="0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250;p57">
              <a:extLst>
                <a:ext uri="{FF2B5EF4-FFF2-40B4-BE49-F238E27FC236}">
                  <a16:creationId xmlns:a16="http://schemas.microsoft.com/office/drawing/2014/main" id="{6D19BD89-BD00-44B5-8FE9-90640B84251B}"/>
                </a:ext>
              </a:extLst>
            </p:cNvPr>
            <p:cNvSpPr/>
            <p:nvPr/>
          </p:nvSpPr>
          <p:spPr>
            <a:xfrm>
              <a:off x="6094668" y="2461832"/>
              <a:ext cx="283070" cy="107875"/>
            </a:xfrm>
            <a:custGeom>
              <a:avLst/>
              <a:gdLst/>
              <a:ahLst/>
              <a:cxnLst/>
              <a:rect l="l" t="t" r="r" b="b"/>
              <a:pathLst>
                <a:path w="10798" h="4115" extrusionOk="0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251;p57">
              <a:extLst>
                <a:ext uri="{FF2B5EF4-FFF2-40B4-BE49-F238E27FC236}">
                  <a16:creationId xmlns:a16="http://schemas.microsoft.com/office/drawing/2014/main" id="{1ABE574E-ACC9-4B3E-8A4D-E8C39A023A1F}"/>
                </a:ext>
              </a:extLst>
            </p:cNvPr>
            <p:cNvSpPr/>
            <p:nvPr/>
          </p:nvSpPr>
          <p:spPr>
            <a:xfrm>
              <a:off x="6247160" y="2587848"/>
              <a:ext cx="211188" cy="213076"/>
            </a:xfrm>
            <a:custGeom>
              <a:avLst/>
              <a:gdLst/>
              <a:ahLst/>
              <a:cxnLst/>
              <a:rect l="l" t="t" r="r" b="b"/>
              <a:pathLst>
                <a:path w="8056" h="8128" extrusionOk="0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252;p57">
              <a:extLst>
                <a:ext uri="{FF2B5EF4-FFF2-40B4-BE49-F238E27FC236}">
                  <a16:creationId xmlns:a16="http://schemas.microsoft.com/office/drawing/2014/main" id="{1556EAF1-6342-4B2E-AF9F-AA489197A3A7}"/>
                </a:ext>
              </a:extLst>
            </p:cNvPr>
            <p:cNvSpPr/>
            <p:nvPr/>
          </p:nvSpPr>
          <p:spPr>
            <a:xfrm>
              <a:off x="6300141" y="2654670"/>
              <a:ext cx="91988" cy="78907"/>
            </a:xfrm>
            <a:custGeom>
              <a:avLst/>
              <a:gdLst/>
              <a:ahLst/>
              <a:cxnLst/>
              <a:rect l="l" t="t" r="r" b="b"/>
              <a:pathLst>
                <a:path w="3509" h="3010" extrusionOk="0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253;p57">
              <a:extLst>
                <a:ext uri="{FF2B5EF4-FFF2-40B4-BE49-F238E27FC236}">
                  <a16:creationId xmlns:a16="http://schemas.microsoft.com/office/drawing/2014/main" id="{A4F7BA44-1FE1-483E-8A15-68527E35C8A5}"/>
                </a:ext>
              </a:extLst>
            </p:cNvPr>
            <p:cNvSpPr/>
            <p:nvPr/>
          </p:nvSpPr>
          <p:spPr>
            <a:xfrm>
              <a:off x="6324730" y="2666571"/>
              <a:ext cx="55654" cy="55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20121;p57">
            <a:extLst>
              <a:ext uri="{FF2B5EF4-FFF2-40B4-BE49-F238E27FC236}">
                <a16:creationId xmlns:a16="http://schemas.microsoft.com/office/drawing/2014/main" id="{855A917F-8BA0-470D-8D31-8F08C20DBC17}"/>
              </a:ext>
            </a:extLst>
          </p:cNvPr>
          <p:cNvGrpSpPr/>
          <p:nvPr/>
        </p:nvGrpSpPr>
        <p:grpSpPr>
          <a:xfrm>
            <a:off x="3014791" y="3262012"/>
            <a:ext cx="422743" cy="377784"/>
            <a:chOff x="4659658" y="1500266"/>
            <a:chExt cx="422743" cy="377784"/>
          </a:xfrm>
        </p:grpSpPr>
        <p:sp>
          <p:nvSpPr>
            <p:cNvPr id="83" name="Google Shape;20122;p57">
              <a:extLst>
                <a:ext uri="{FF2B5EF4-FFF2-40B4-BE49-F238E27FC236}">
                  <a16:creationId xmlns:a16="http://schemas.microsoft.com/office/drawing/2014/main" id="{5D6FCA60-D7E2-4864-BDF5-F2D05B7873E8}"/>
                </a:ext>
              </a:extLst>
            </p:cNvPr>
            <p:cNvSpPr/>
            <p:nvPr/>
          </p:nvSpPr>
          <p:spPr>
            <a:xfrm>
              <a:off x="4786067" y="1537727"/>
              <a:ext cx="129056" cy="128689"/>
            </a:xfrm>
            <a:custGeom>
              <a:avLst/>
              <a:gdLst/>
              <a:ahLst/>
              <a:cxnLst/>
              <a:rect l="l" t="t" r="r" b="b"/>
              <a:pathLst>
                <a:path w="4923" h="4909" extrusionOk="0">
                  <a:moveTo>
                    <a:pt x="2442" y="0"/>
                  </a:moveTo>
                  <a:cubicBezTo>
                    <a:pt x="1097" y="0"/>
                    <a:pt x="0" y="1092"/>
                    <a:pt x="0" y="2440"/>
                  </a:cubicBezTo>
                  <a:cubicBezTo>
                    <a:pt x="0" y="3797"/>
                    <a:pt x="1097" y="4909"/>
                    <a:pt x="2454" y="4909"/>
                  </a:cubicBezTo>
                  <a:cubicBezTo>
                    <a:pt x="3811" y="4909"/>
                    <a:pt x="4908" y="3811"/>
                    <a:pt x="4908" y="2455"/>
                  </a:cubicBezTo>
                  <a:cubicBezTo>
                    <a:pt x="4923" y="1098"/>
                    <a:pt x="3826" y="1"/>
                    <a:pt x="2469" y="1"/>
                  </a:cubicBezTo>
                  <a:cubicBezTo>
                    <a:pt x="2460" y="0"/>
                    <a:pt x="2451" y="0"/>
                    <a:pt x="244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123;p57">
              <a:extLst>
                <a:ext uri="{FF2B5EF4-FFF2-40B4-BE49-F238E27FC236}">
                  <a16:creationId xmlns:a16="http://schemas.microsoft.com/office/drawing/2014/main" id="{5E45E12B-F5BF-4A19-9E82-B2B3FA1EBE3C}"/>
                </a:ext>
              </a:extLst>
            </p:cNvPr>
            <p:cNvSpPr/>
            <p:nvPr/>
          </p:nvSpPr>
          <p:spPr>
            <a:xfrm>
              <a:off x="4783419" y="1537544"/>
              <a:ext cx="75316" cy="128873"/>
            </a:xfrm>
            <a:custGeom>
              <a:avLst/>
              <a:gdLst/>
              <a:ahLst/>
              <a:cxnLst/>
              <a:rect l="l" t="t" r="r" b="b"/>
              <a:pathLst>
                <a:path w="2873" h="4916" extrusionOk="0">
                  <a:moveTo>
                    <a:pt x="2543" y="0"/>
                  </a:moveTo>
                  <a:cubicBezTo>
                    <a:pt x="1266" y="0"/>
                    <a:pt x="181" y="985"/>
                    <a:pt x="101" y="2288"/>
                  </a:cubicBezTo>
                  <a:cubicBezTo>
                    <a:pt x="0" y="3717"/>
                    <a:pt x="1126" y="4916"/>
                    <a:pt x="2541" y="4916"/>
                  </a:cubicBezTo>
                  <a:cubicBezTo>
                    <a:pt x="2642" y="4916"/>
                    <a:pt x="2757" y="4916"/>
                    <a:pt x="2859" y="4901"/>
                  </a:cubicBezTo>
                  <a:cubicBezTo>
                    <a:pt x="1632" y="4728"/>
                    <a:pt x="722" y="3689"/>
                    <a:pt x="722" y="2462"/>
                  </a:cubicBezTo>
                  <a:cubicBezTo>
                    <a:pt x="737" y="1220"/>
                    <a:pt x="1646" y="181"/>
                    <a:pt x="2873" y="22"/>
                  </a:cubicBezTo>
                  <a:cubicBezTo>
                    <a:pt x="2762" y="7"/>
                    <a:pt x="2651" y="0"/>
                    <a:pt x="2543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124;p57">
              <a:extLst>
                <a:ext uri="{FF2B5EF4-FFF2-40B4-BE49-F238E27FC236}">
                  <a16:creationId xmlns:a16="http://schemas.microsoft.com/office/drawing/2014/main" id="{2301574D-EA83-424F-AD64-0BC47F528781}"/>
                </a:ext>
              </a:extLst>
            </p:cNvPr>
            <p:cNvSpPr/>
            <p:nvPr/>
          </p:nvSpPr>
          <p:spPr>
            <a:xfrm>
              <a:off x="4806489" y="1558175"/>
              <a:ext cx="87820" cy="87820"/>
            </a:xfrm>
            <a:custGeom>
              <a:avLst/>
              <a:gdLst/>
              <a:ahLst/>
              <a:cxnLst/>
              <a:rect l="l" t="t" r="r" b="b"/>
              <a:pathLst>
                <a:path w="3350" h="3350" extrusionOk="0">
                  <a:moveTo>
                    <a:pt x="1690" y="0"/>
                  </a:moveTo>
                  <a:cubicBezTo>
                    <a:pt x="766" y="0"/>
                    <a:pt x="15" y="751"/>
                    <a:pt x="15" y="1660"/>
                  </a:cubicBezTo>
                  <a:cubicBezTo>
                    <a:pt x="1" y="2584"/>
                    <a:pt x="752" y="3335"/>
                    <a:pt x="1675" y="3349"/>
                  </a:cubicBezTo>
                  <a:cubicBezTo>
                    <a:pt x="2599" y="3349"/>
                    <a:pt x="3350" y="2598"/>
                    <a:pt x="3350" y="1675"/>
                  </a:cubicBezTo>
                  <a:cubicBezTo>
                    <a:pt x="3350" y="751"/>
                    <a:pt x="2614" y="0"/>
                    <a:pt x="1690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125;p57">
              <a:extLst>
                <a:ext uri="{FF2B5EF4-FFF2-40B4-BE49-F238E27FC236}">
                  <a16:creationId xmlns:a16="http://schemas.microsoft.com/office/drawing/2014/main" id="{F9326D97-3850-477E-8BD8-6175BCD0FB5F}"/>
                </a:ext>
              </a:extLst>
            </p:cNvPr>
            <p:cNvSpPr/>
            <p:nvPr/>
          </p:nvSpPr>
          <p:spPr>
            <a:xfrm>
              <a:off x="4806489" y="1558096"/>
              <a:ext cx="52246" cy="87951"/>
            </a:xfrm>
            <a:custGeom>
              <a:avLst/>
              <a:gdLst/>
              <a:ahLst/>
              <a:cxnLst/>
              <a:rect l="l" t="t" r="r" b="b"/>
              <a:pathLst>
                <a:path w="1993" h="3355" extrusionOk="0">
                  <a:moveTo>
                    <a:pt x="1671" y="0"/>
                  </a:moveTo>
                  <a:cubicBezTo>
                    <a:pt x="775" y="0"/>
                    <a:pt x="1" y="735"/>
                    <a:pt x="1" y="1678"/>
                  </a:cubicBezTo>
                  <a:cubicBezTo>
                    <a:pt x="1" y="2620"/>
                    <a:pt x="775" y="3355"/>
                    <a:pt x="1671" y="3355"/>
                  </a:cubicBezTo>
                  <a:cubicBezTo>
                    <a:pt x="1777" y="3355"/>
                    <a:pt x="1885" y="3345"/>
                    <a:pt x="1993" y="3323"/>
                  </a:cubicBezTo>
                  <a:cubicBezTo>
                    <a:pt x="1213" y="3164"/>
                    <a:pt x="650" y="2471"/>
                    <a:pt x="650" y="1678"/>
                  </a:cubicBezTo>
                  <a:cubicBezTo>
                    <a:pt x="650" y="869"/>
                    <a:pt x="1213" y="191"/>
                    <a:pt x="1993" y="32"/>
                  </a:cubicBezTo>
                  <a:cubicBezTo>
                    <a:pt x="1885" y="11"/>
                    <a:pt x="1777" y="0"/>
                    <a:pt x="1671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126;p57">
              <a:extLst>
                <a:ext uri="{FF2B5EF4-FFF2-40B4-BE49-F238E27FC236}">
                  <a16:creationId xmlns:a16="http://schemas.microsoft.com/office/drawing/2014/main" id="{408C7A2A-4419-4BEF-8306-04BF51BAF2AD}"/>
                </a:ext>
              </a:extLst>
            </p:cNvPr>
            <p:cNvSpPr/>
            <p:nvPr/>
          </p:nvSpPr>
          <p:spPr>
            <a:xfrm>
              <a:off x="4832599" y="1572541"/>
              <a:ext cx="34473" cy="60190"/>
            </a:xfrm>
            <a:custGeom>
              <a:avLst/>
              <a:gdLst/>
              <a:ahLst/>
              <a:cxnLst/>
              <a:rect l="l" t="t" r="r" b="b"/>
              <a:pathLst>
                <a:path w="1315" h="2296" extrusionOk="0">
                  <a:moveTo>
                    <a:pt x="622" y="463"/>
                  </a:moveTo>
                  <a:lnTo>
                    <a:pt x="622" y="881"/>
                  </a:lnTo>
                  <a:cubicBezTo>
                    <a:pt x="448" y="809"/>
                    <a:pt x="405" y="751"/>
                    <a:pt x="405" y="665"/>
                  </a:cubicBezTo>
                  <a:cubicBezTo>
                    <a:pt x="405" y="535"/>
                    <a:pt x="506" y="477"/>
                    <a:pt x="622" y="463"/>
                  </a:cubicBezTo>
                  <a:close/>
                  <a:moveTo>
                    <a:pt x="766" y="1329"/>
                  </a:moveTo>
                  <a:cubicBezTo>
                    <a:pt x="935" y="1399"/>
                    <a:pt x="980" y="1483"/>
                    <a:pt x="982" y="1581"/>
                  </a:cubicBezTo>
                  <a:lnTo>
                    <a:pt x="982" y="1581"/>
                  </a:lnTo>
                  <a:cubicBezTo>
                    <a:pt x="979" y="1708"/>
                    <a:pt x="894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1"/>
                  </a:moveTo>
                  <a:cubicBezTo>
                    <a:pt x="651" y="1"/>
                    <a:pt x="607" y="29"/>
                    <a:pt x="607" y="73"/>
                  </a:cubicBezTo>
                  <a:lnTo>
                    <a:pt x="607" y="145"/>
                  </a:lnTo>
                  <a:cubicBezTo>
                    <a:pt x="275" y="188"/>
                    <a:pt x="59" y="333"/>
                    <a:pt x="59" y="693"/>
                  </a:cubicBezTo>
                  <a:cubicBezTo>
                    <a:pt x="59" y="1040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1"/>
                    <a:pt x="333" y="1718"/>
                    <a:pt x="246" y="1632"/>
                  </a:cubicBezTo>
                  <a:cubicBezTo>
                    <a:pt x="219" y="1616"/>
                    <a:pt x="190" y="1607"/>
                    <a:pt x="163" y="1607"/>
                  </a:cubicBezTo>
                  <a:cubicBezTo>
                    <a:pt x="117" y="1607"/>
                    <a:pt x="77" y="1630"/>
                    <a:pt x="59" y="1675"/>
                  </a:cubicBezTo>
                  <a:cubicBezTo>
                    <a:pt x="1" y="1733"/>
                    <a:pt x="1" y="1848"/>
                    <a:pt x="59" y="1920"/>
                  </a:cubicBezTo>
                  <a:cubicBezTo>
                    <a:pt x="193" y="2054"/>
                    <a:pt x="364" y="2139"/>
                    <a:pt x="561" y="2139"/>
                  </a:cubicBezTo>
                  <a:cubicBezTo>
                    <a:pt x="576" y="2139"/>
                    <a:pt x="592" y="2138"/>
                    <a:pt x="607" y="2137"/>
                  </a:cubicBezTo>
                  <a:lnTo>
                    <a:pt x="607" y="2137"/>
                  </a:lnTo>
                  <a:lnTo>
                    <a:pt x="593" y="2151"/>
                  </a:lnTo>
                  <a:lnTo>
                    <a:pt x="593" y="2224"/>
                  </a:lnTo>
                  <a:cubicBezTo>
                    <a:pt x="593" y="2267"/>
                    <a:pt x="636" y="2296"/>
                    <a:pt x="679" y="2296"/>
                  </a:cubicBezTo>
                  <a:cubicBezTo>
                    <a:pt x="723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84" y="2123"/>
                    <a:pt x="1315" y="1848"/>
                    <a:pt x="1315" y="1545"/>
                  </a:cubicBezTo>
                  <a:cubicBezTo>
                    <a:pt x="1315" y="1213"/>
                    <a:pt x="1098" y="1069"/>
                    <a:pt x="780" y="953"/>
                  </a:cubicBezTo>
                  <a:lnTo>
                    <a:pt x="780" y="448"/>
                  </a:lnTo>
                  <a:cubicBezTo>
                    <a:pt x="881" y="463"/>
                    <a:pt x="968" y="491"/>
                    <a:pt x="1055" y="549"/>
                  </a:cubicBezTo>
                  <a:cubicBezTo>
                    <a:pt x="1073" y="558"/>
                    <a:pt x="1094" y="563"/>
                    <a:pt x="1115" y="563"/>
                  </a:cubicBezTo>
                  <a:cubicBezTo>
                    <a:pt x="1162" y="563"/>
                    <a:pt x="1208" y="541"/>
                    <a:pt x="1228" y="491"/>
                  </a:cubicBezTo>
                  <a:cubicBezTo>
                    <a:pt x="1286" y="419"/>
                    <a:pt x="1286" y="318"/>
                    <a:pt x="1214" y="260"/>
                  </a:cubicBezTo>
                  <a:cubicBezTo>
                    <a:pt x="1098" y="174"/>
                    <a:pt x="939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37" y="1"/>
                    <a:pt x="694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127;p57">
              <a:extLst>
                <a:ext uri="{FF2B5EF4-FFF2-40B4-BE49-F238E27FC236}">
                  <a16:creationId xmlns:a16="http://schemas.microsoft.com/office/drawing/2014/main" id="{16547C7B-0D03-46D7-8E07-9506C90CFC47}"/>
                </a:ext>
              </a:extLst>
            </p:cNvPr>
            <p:cNvSpPr/>
            <p:nvPr/>
          </p:nvSpPr>
          <p:spPr>
            <a:xfrm>
              <a:off x="4885973" y="1500266"/>
              <a:ext cx="129056" cy="128689"/>
            </a:xfrm>
            <a:custGeom>
              <a:avLst/>
              <a:gdLst/>
              <a:ahLst/>
              <a:cxnLst/>
              <a:rect l="l" t="t" r="r" b="b"/>
              <a:pathLst>
                <a:path w="4923" h="4909" extrusionOk="0">
                  <a:moveTo>
                    <a:pt x="2469" y="0"/>
                  </a:moveTo>
                  <a:cubicBezTo>
                    <a:pt x="1112" y="0"/>
                    <a:pt x="15" y="1098"/>
                    <a:pt x="0" y="2454"/>
                  </a:cubicBezTo>
                  <a:cubicBezTo>
                    <a:pt x="0" y="3811"/>
                    <a:pt x="1097" y="4908"/>
                    <a:pt x="2454" y="4908"/>
                  </a:cubicBezTo>
                  <a:cubicBezTo>
                    <a:pt x="2463" y="4909"/>
                    <a:pt x="2472" y="4909"/>
                    <a:pt x="2481" y="4909"/>
                  </a:cubicBezTo>
                  <a:cubicBezTo>
                    <a:pt x="3826" y="4909"/>
                    <a:pt x="4908" y="3817"/>
                    <a:pt x="4923" y="2469"/>
                  </a:cubicBezTo>
                  <a:cubicBezTo>
                    <a:pt x="4923" y="1112"/>
                    <a:pt x="3826" y="0"/>
                    <a:pt x="2469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128;p57">
              <a:extLst>
                <a:ext uri="{FF2B5EF4-FFF2-40B4-BE49-F238E27FC236}">
                  <a16:creationId xmlns:a16="http://schemas.microsoft.com/office/drawing/2014/main" id="{654CF60F-0B16-4944-B22A-3B5D18A5A35A}"/>
                </a:ext>
              </a:extLst>
            </p:cNvPr>
            <p:cNvSpPr/>
            <p:nvPr/>
          </p:nvSpPr>
          <p:spPr>
            <a:xfrm>
              <a:off x="4883325" y="1500449"/>
              <a:ext cx="75316" cy="128506"/>
            </a:xfrm>
            <a:custGeom>
              <a:avLst/>
              <a:gdLst/>
              <a:ahLst/>
              <a:cxnLst/>
              <a:rect l="l" t="t" r="r" b="b"/>
              <a:pathLst>
                <a:path w="2873" h="4902" extrusionOk="0">
                  <a:moveTo>
                    <a:pt x="2545" y="0"/>
                  </a:moveTo>
                  <a:cubicBezTo>
                    <a:pt x="1278" y="0"/>
                    <a:pt x="181" y="985"/>
                    <a:pt x="101" y="2289"/>
                  </a:cubicBezTo>
                  <a:cubicBezTo>
                    <a:pt x="0" y="3703"/>
                    <a:pt x="1126" y="4901"/>
                    <a:pt x="2541" y="4901"/>
                  </a:cubicBezTo>
                  <a:cubicBezTo>
                    <a:pt x="2642" y="4901"/>
                    <a:pt x="2757" y="4901"/>
                    <a:pt x="2858" y="4887"/>
                  </a:cubicBezTo>
                  <a:cubicBezTo>
                    <a:pt x="1631" y="4728"/>
                    <a:pt x="722" y="3674"/>
                    <a:pt x="722" y="2447"/>
                  </a:cubicBezTo>
                  <a:cubicBezTo>
                    <a:pt x="736" y="1206"/>
                    <a:pt x="1646" y="167"/>
                    <a:pt x="2873" y="22"/>
                  </a:cubicBezTo>
                  <a:cubicBezTo>
                    <a:pt x="2763" y="8"/>
                    <a:pt x="2653" y="0"/>
                    <a:pt x="2545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129;p57">
              <a:extLst>
                <a:ext uri="{FF2B5EF4-FFF2-40B4-BE49-F238E27FC236}">
                  <a16:creationId xmlns:a16="http://schemas.microsoft.com/office/drawing/2014/main" id="{F8C8B84C-4633-4F4A-98B1-EEB828A3B5F5}"/>
                </a:ext>
              </a:extLst>
            </p:cNvPr>
            <p:cNvSpPr/>
            <p:nvPr/>
          </p:nvSpPr>
          <p:spPr>
            <a:xfrm>
              <a:off x="4906787" y="1521081"/>
              <a:ext cx="87427" cy="87427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49" y="0"/>
                  </a:moveTo>
                  <a:cubicBezTo>
                    <a:pt x="737" y="0"/>
                    <a:pt x="0" y="745"/>
                    <a:pt x="0" y="1660"/>
                  </a:cubicBezTo>
                  <a:cubicBezTo>
                    <a:pt x="0" y="2584"/>
                    <a:pt x="736" y="3335"/>
                    <a:pt x="1660" y="3335"/>
                  </a:cubicBezTo>
                  <a:cubicBezTo>
                    <a:pt x="2584" y="3335"/>
                    <a:pt x="3335" y="2599"/>
                    <a:pt x="3335" y="1675"/>
                  </a:cubicBezTo>
                  <a:cubicBezTo>
                    <a:pt x="3335" y="751"/>
                    <a:pt x="2599" y="0"/>
                    <a:pt x="1675" y="0"/>
                  </a:cubicBezTo>
                  <a:cubicBezTo>
                    <a:pt x="1666" y="0"/>
                    <a:pt x="1657" y="0"/>
                    <a:pt x="1649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130;p57">
              <a:extLst>
                <a:ext uri="{FF2B5EF4-FFF2-40B4-BE49-F238E27FC236}">
                  <a16:creationId xmlns:a16="http://schemas.microsoft.com/office/drawing/2014/main" id="{14C55D46-99CB-402B-913B-41E9233257A7}"/>
                </a:ext>
              </a:extLst>
            </p:cNvPr>
            <p:cNvSpPr/>
            <p:nvPr/>
          </p:nvSpPr>
          <p:spPr>
            <a:xfrm>
              <a:off x="4906394" y="1521002"/>
              <a:ext cx="52246" cy="87584"/>
            </a:xfrm>
            <a:custGeom>
              <a:avLst/>
              <a:gdLst/>
              <a:ahLst/>
              <a:cxnLst/>
              <a:rect l="l" t="t" r="r" b="b"/>
              <a:pathLst>
                <a:path w="1993" h="3341" extrusionOk="0">
                  <a:moveTo>
                    <a:pt x="1667" y="0"/>
                  </a:moveTo>
                  <a:cubicBezTo>
                    <a:pt x="772" y="0"/>
                    <a:pt x="1" y="722"/>
                    <a:pt x="1" y="1663"/>
                  </a:cubicBezTo>
                  <a:cubicBezTo>
                    <a:pt x="1" y="2606"/>
                    <a:pt x="775" y="3341"/>
                    <a:pt x="1671" y="3341"/>
                  </a:cubicBezTo>
                  <a:cubicBezTo>
                    <a:pt x="1777" y="3341"/>
                    <a:pt x="1885" y="3330"/>
                    <a:pt x="1993" y="3309"/>
                  </a:cubicBezTo>
                  <a:cubicBezTo>
                    <a:pt x="1213" y="3150"/>
                    <a:pt x="650" y="2457"/>
                    <a:pt x="650" y="1663"/>
                  </a:cubicBezTo>
                  <a:cubicBezTo>
                    <a:pt x="650" y="870"/>
                    <a:pt x="1213" y="177"/>
                    <a:pt x="1993" y="32"/>
                  </a:cubicBezTo>
                  <a:cubicBezTo>
                    <a:pt x="1883" y="11"/>
                    <a:pt x="1774" y="0"/>
                    <a:pt x="166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131;p57">
              <a:extLst>
                <a:ext uri="{FF2B5EF4-FFF2-40B4-BE49-F238E27FC236}">
                  <a16:creationId xmlns:a16="http://schemas.microsoft.com/office/drawing/2014/main" id="{899AC532-8442-44DD-8607-AF5DD52153A6}"/>
                </a:ext>
              </a:extLst>
            </p:cNvPr>
            <p:cNvSpPr/>
            <p:nvPr/>
          </p:nvSpPr>
          <p:spPr>
            <a:xfrm>
              <a:off x="4932504" y="1535079"/>
              <a:ext cx="34840" cy="60190"/>
            </a:xfrm>
            <a:custGeom>
              <a:avLst/>
              <a:gdLst/>
              <a:ahLst/>
              <a:cxnLst/>
              <a:rect l="l" t="t" r="r" b="b"/>
              <a:pathLst>
                <a:path w="1329" h="2296" extrusionOk="0">
                  <a:moveTo>
                    <a:pt x="636" y="462"/>
                  </a:moveTo>
                  <a:lnTo>
                    <a:pt x="636" y="881"/>
                  </a:lnTo>
                  <a:cubicBezTo>
                    <a:pt x="448" y="809"/>
                    <a:pt x="405" y="766"/>
                    <a:pt x="405" y="665"/>
                  </a:cubicBezTo>
                  <a:cubicBezTo>
                    <a:pt x="405" y="535"/>
                    <a:pt x="506" y="477"/>
                    <a:pt x="636" y="462"/>
                  </a:cubicBezTo>
                  <a:close/>
                  <a:moveTo>
                    <a:pt x="766" y="1329"/>
                  </a:moveTo>
                  <a:cubicBezTo>
                    <a:pt x="954" y="1401"/>
                    <a:pt x="982" y="1487"/>
                    <a:pt x="982" y="1588"/>
                  </a:cubicBezTo>
                  <a:cubicBezTo>
                    <a:pt x="982" y="1704"/>
                    <a:pt x="896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0"/>
                  </a:moveTo>
                  <a:cubicBezTo>
                    <a:pt x="650" y="0"/>
                    <a:pt x="607" y="29"/>
                    <a:pt x="607" y="73"/>
                  </a:cubicBezTo>
                  <a:lnTo>
                    <a:pt x="607" y="159"/>
                  </a:lnTo>
                  <a:cubicBezTo>
                    <a:pt x="275" y="188"/>
                    <a:pt x="59" y="347"/>
                    <a:pt x="59" y="693"/>
                  </a:cubicBezTo>
                  <a:cubicBezTo>
                    <a:pt x="59" y="1054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0"/>
                    <a:pt x="333" y="1733"/>
                    <a:pt x="246" y="1632"/>
                  </a:cubicBezTo>
                  <a:cubicBezTo>
                    <a:pt x="219" y="1615"/>
                    <a:pt x="192" y="1607"/>
                    <a:pt x="167" y="1607"/>
                  </a:cubicBezTo>
                  <a:cubicBezTo>
                    <a:pt x="124" y="1607"/>
                    <a:pt x="86" y="1630"/>
                    <a:pt x="59" y="1675"/>
                  </a:cubicBezTo>
                  <a:cubicBezTo>
                    <a:pt x="1" y="1747"/>
                    <a:pt x="1" y="1848"/>
                    <a:pt x="59" y="1920"/>
                  </a:cubicBezTo>
                  <a:cubicBezTo>
                    <a:pt x="203" y="2065"/>
                    <a:pt x="391" y="2151"/>
                    <a:pt x="607" y="2151"/>
                  </a:cubicBezTo>
                  <a:lnTo>
                    <a:pt x="593" y="2224"/>
                  </a:lnTo>
                  <a:cubicBezTo>
                    <a:pt x="593" y="2267"/>
                    <a:pt x="650" y="2296"/>
                    <a:pt x="694" y="2296"/>
                  </a:cubicBezTo>
                  <a:cubicBezTo>
                    <a:pt x="737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98" y="2122"/>
                    <a:pt x="1329" y="1863"/>
                    <a:pt x="1315" y="1545"/>
                  </a:cubicBezTo>
                  <a:cubicBezTo>
                    <a:pt x="1315" y="1199"/>
                    <a:pt x="1084" y="1054"/>
                    <a:pt x="795" y="953"/>
                  </a:cubicBezTo>
                  <a:lnTo>
                    <a:pt x="795" y="448"/>
                  </a:lnTo>
                  <a:cubicBezTo>
                    <a:pt x="982" y="477"/>
                    <a:pt x="1040" y="563"/>
                    <a:pt x="1127" y="563"/>
                  </a:cubicBezTo>
                  <a:cubicBezTo>
                    <a:pt x="1199" y="563"/>
                    <a:pt x="1242" y="491"/>
                    <a:pt x="1257" y="419"/>
                  </a:cubicBezTo>
                  <a:cubicBezTo>
                    <a:pt x="1300" y="304"/>
                    <a:pt x="1228" y="246"/>
                    <a:pt x="1098" y="203"/>
                  </a:cubicBezTo>
                  <a:cubicBezTo>
                    <a:pt x="997" y="159"/>
                    <a:pt x="896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52" y="0"/>
                    <a:pt x="694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132;p57">
              <a:extLst>
                <a:ext uri="{FF2B5EF4-FFF2-40B4-BE49-F238E27FC236}">
                  <a16:creationId xmlns:a16="http://schemas.microsoft.com/office/drawing/2014/main" id="{F914A100-19E8-4262-BA01-E2536707EDB2}"/>
                </a:ext>
              </a:extLst>
            </p:cNvPr>
            <p:cNvSpPr/>
            <p:nvPr/>
          </p:nvSpPr>
          <p:spPr>
            <a:xfrm>
              <a:off x="4659658" y="1714836"/>
              <a:ext cx="144969" cy="163215"/>
            </a:xfrm>
            <a:custGeom>
              <a:avLst/>
              <a:gdLst/>
              <a:ahLst/>
              <a:cxnLst/>
              <a:rect l="l" t="t" r="r" b="b"/>
              <a:pathLst>
                <a:path w="5530" h="6226" extrusionOk="0">
                  <a:moveTo>
                    <a:pt x="3682" y="0"/>
                  </a:moveTo>
                  <a:lnTo>
                    <a:pt x="275" y="1285"/>
                  </a:lnTo>
                  <a:cubicBezTo>
                    <a:pt x="88" y="1343"/>
                    <a:pt x="1" y="1530"/>
                    <a:pt x="73" y="1718"/>
                  </a:cubicBezTo>
                  <a:lnTo>
                    <a:pt x="1675" y="6005"/>
                  </a:lnTo>
                  <a:cubicBezTo>
                    <a:pt x="1721" y="6142"/>
                    <a:pt x="1857" y="6225"/>
                    <a:pt x="1998" y="6225"/>
                  </a:cubicBezTo>
                  <a:cubicBezTo>
                    <a:pt x="2035" y="6225"/>
                    <a:pt x="2072" y="6220"/>
                    <a:pt x="2108" y="6207"/>
                  </a:cubicBezTo>
                  <a:lnTo>
                    <a:pt x="5530" y="4923"/>
                  </a:lnTo>
                  <a:lnTo>
                    <a:pt x="3682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133;p57">
              <a:extLst>
                <a:ext uri="{FF2B5EF4-FFF2-40B4-BE49-F238E27FC236}">
                  <a16:creationId xmlns:a16="http://schemas.microsoft.com/office/drawing/2014/main" id="{731B24DC-9368-473E-8FED-466325558DA2}"/>
                </a:ext>
              </a:extLst>
            </p:cNvPr>
            <p:cNvSpPr/>
            <p:nvPr/>
          </p:nvSpPr>
          <p:spPr>
            <a:xfrm>
              <a:off x="4699400" y="1824939"/>
              <a:ext cx="105227" cy="52928"/>
            </a:xfrm>
            <a:custGeom>
              <a:avLst/>
              <a:gdLst/>
              <a:ahLst/>
              <a:cxnLst/>
              <a:rect l="l" t="t" r="r" b="b"/>
              <a:pathLst>
                <a:path w="4014" h="2019" extrusionOk="0">
                  <a:moveTo>
                    <a:pt x="3739" y="1"/>
                  </a:moveTo>
                  <a:lnTo>
                    <a:pt x="3682" y="30"/>
                  </a:lnTo>
                  <a:lnTo>
                    <a:pt x="1" y="1401"/>
                  </a:lnTo>
                  <a:lnTo>
                    <a:pt x="159" y="1805"/>
                  </a:lnTo>
                  <a:cubicBezTo>
                    <a:pt x="203" y="1937"/>
                    <a:pt x="330" y="2019"/>
                    <a:pt x="465" y="2019"/>
                  </a:cubicBezTo>
                  <a:cubicBezTo>
                    <a:pt x="508" y="2019"/>
                    <a:pt x="551" y="2010"/>
                    <a:pt x="592" y="1993"/>
                  </a:cubicBezTo>
                  <a:lnTo>
                    <a:pt x="4014" y="723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134;p57">
              <a:extLst>
                <a:ext uri="{FF2B5EF4-FFF2-40B4-BE49-F238E27FC236}">
                  <a16:creationId xmlns:a16="http://schemas.microsoft.com/office/drawing/2014/main" id="{6CD3E325-A961-4950-AADD-1121FBE6030F}"/>
                </a:ext>
              </a:extLst>
            </p:cNvPr>
            <p:cNvSpPr/>
            <p:nvPr/>
          </p:nvSpPr>
          <p:spPr>
            <a:xfrm>
              <a:off x="4800066" y="1641276"/>
              <a:ext cx="282336" cy="173858"/>
            </a:xfrm>
            <a:custGeom>
              <a:avLst/>
              <a:gdLst/>
              <a:ahLst/>
              <a:cxnLst/>
              <a:rect l="l" t="t" r="r" b="b"/>
              <a:pathLst>
                <a:path w="10770" h="6632" extrusionOk="0">
                  <a:moveTo>
                    <a:pt x="9581" y="1"/>
                  </a:moveTo>
                  <a:cubicBezTo>
                    <a:pt x="9150" y="1"/>
                    <a:pt x="8803" y="341"/>
                    <a:pt x="8763" y="381"/>
                  </a:cubicBezTo>
                  <a:lnTo>
                    <a:pt x="5933" y="2720"/>
                  </a:lnTo>
                  <a:cubicBezTo>
                    <a:pt x="5905" y="2267"/>
                    <a:pt x="5530" y="1911"/>
                    <a:pt x="5066" y="1911"/>
                  </a:cubicBezTo>
                  <a:cubicBezTo>
                    <a:pt x="5057" y="1911"/>
                    <a:pt x="5048" y="1911"/>
                    <a:pt x="5038" y="1911"/>
                  </a:cubicBezTo>
                  <a:cubicBezTo>
                    <a:pt x="4300" y="1911"/>
                    <a:pt x="3764" y="1907"/>
                    <a:pt x="3361" y="1907"/>
                  </a:cubicBezTo>
                  <a:cubicBezTo>
                    <a:pt x="2487" y="1907"/>
                    <a:pt x="2233" y="1927"/>
                    <a:pt x="1877" y="2056"/>
                  </a:cubicBezTo>
                  <a:lnTo>
                    <a:pt x="0" y="2835"/>
                  </a:lnTo>
                  <a:lnTo>
                    <a:pt x="1430" y="6632"/>
                  </a:lnTo>
                  <a:cubicBezTo>
                    <a:pt x="2518" y="6184"/>
                    <a:pt x="2486" y="6114"/>
                    <a:pt x="3497" y="6114"/>
                  </a:cubicBezTo>
                  <a:cubicBezTo>
                    <a:pt x="3854" y="6114"/>
                    <a:pt x="4341" y="6123"/>
                    <a:pt x="5053" y="6126"/>
                  </a:cubicBezTo>
                  <a:cubicBezTo>
                    <a:pt x="5659" y="6098"/>
                    <a:pt x="6237" y="5838"/>
                    <a:pt x="6641" y="5376"/>
                  </a:cubicBezTo>
                  <a:lnTo>
                    <a:pt x="10120" y="1651"/>
                  </a:lnTo>
                  <a:cubicBezTo>
                    <a:pt x="10235" y="1536"/>
                    <a:pt x="10769" y="843"/>
                    <a:pt x="10177" y="251"/>
                  </a:cubicBezTo>
                  <a:cubicBezTo>
                    <a:pt x="9975" y="66"/>
                    <a:pt x="9770" y="1"/>
                    <a:pt x="958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135;p57">
              <a:extLst>
                <a:ext uri="{FF2B5EF4-FFF2-40B4-BE49-F238E27FC236}">
                  <a16:creationId xmlns:a16="http://schemas.microsoft.com/office/drawing/2014/main" id="{3EA9BA91-B495-4423-8E69-AE59EB52F89F}"/>
                </a:ext>
              </a:extLst>
            </p:cNvPr>
            <p:cNvSpPr/>
            <p:nvPr/>
          </p:nvSpPr>
          <p:spPr>
            <a:xfrm>
              <a:off x="4800066" y="1707260"/>
              <a:ext cx="57175" cy="107875"/>
            </a:xfrm>
            <a:custGeom>
              <a:avLst/>
              <a:gdLst/>
              <a:ahLst/>
              <a:cxnLst/>
              <a:rect l="l" t="t" r="r" b="b"/>
              <a:pathLst>
                <a:path w="2181" h="4115" extrusionOk="0">
                  <a:moveTo>
                    <a:pt x="751" y="1"/>
                  </a:moveTo>
                  <a:lnTo>
                    <a:pt x="0" y="318"/>
                  </a:lnTo>
                  <a:lnTo>
                    <a:pt x="1430" y="4115"/>
                  </a:lnTo>
                  <a:lnTo>
                    <a:pt x="2180" y="381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136;p57">
              <a:extLst>
                <a:ext uri="{FF2B5EF4-FFF2-40B4-BE49-F238E27FC236}">
                  <a16:creationId xmlns:a16="http://schemas.microsoft.com/office/drawing/2014/main" id="{3988D147-3508-468D-A230-6950DC345BC8}"/>
                </a:ext>
              </a:extLst>
            </p:cNvPr>
            <p:cNvSpPr/>
            <p:nvPr/>
          </p:nvSpPr>
          <p:spPr>
            <a:xfrm>
              <a:off x="4874228" y="1692501"/>
              <a:ext cx="81004" cy="51827"/>
            </a:xfrm>
            <a:custGeom>
              <a:avLst/>
              <a:gdLst/>
              <a:ahLst/>
              <a:cxnLst/>
              <a:rect l="l" t="t" r="r" b="b"/>
              <a:pathLst>
                <a:path w="3090" h="1977" extrusionOk="0">
                  <a:moveTo>
                    <a:pt x="2527" y="1"/>
                  </a:moveTo>
                  <a:lnTo>
                    <a:pt x="2527" y="1"/>
                  </a:lnTo>
                  <a:cubicBezTo>
                    <a:pt x="2599" y="347"/>
                    <a:pt x="2671" y="939"/>
                    <a:pt x="2455" y="1256"/>
                  </a:cubicBezTo>
                  <a:cubicBezTo>
                    <a:pt x="2323" y="1441"/>
                    <a:pt x="2144" y="1481"/>
                    <a:pt x="1670" y="1481"/>
                  </a:cubicBezTo>
                  <a:cubicBezTo>
                    <a:pt x="1364" y="1481"/>
                    <a:pt x="935" y="1464"/>
                    <a:pt x="318" y="1459"/>
                  </a:cubicBezTo>
                  <a:cubicBezTo>
                    <a:pt x="1" y="1459"/>
                    <a:pt x="1" y="1964"/>
                    <a:pt x="318" y="1964"/>
                  </a:cubicBezTo>
                  <a:cubicBezTo>
                    <a:pt x="820" y="1964"/>
                    <a:pt x="1219" y="1977"/>
                    <a:pt x="1543" y="1977"/>
                  </a:cubicBezTo>
                  <a:cubicBezTo>
                    <a:pt x="2246" y="1977"/>
                    <a:pt x="2597" y="1916"/>
                    <a:pt x="2873" y="1531"/>
                  </a:cubicBezTo>
                  <a:cubicBezTo>
                    <a:pt x="3018" y="1300"/>
                    <a:pt x="3090" y="1026"/>
                    <a:pt x="3090" y="751"/>
                  </a:cubicBezTo>
                  <a:cubicBezTo>
                    <a:pt x="3061" y="405"/>
                    <a:pt x="2845" y="116"/>
                    <a:pt x="2527" y="1"/>
                  </a:cubicBez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137;p57">
              <a:extLst>
                <a:ext uri="{FF2B5EF4-FFF2-40B4-BE49-F238E27FC236}">
                  <a16:creationId xmlns:a16="http://schemas.microsoft.com/office/drawing/2014/main" id="{CEC08FDE-B279-4229-9AA8-6EBAE3E6BBDE}"/>
                </a:ext>
              </a:extLst>
            </p:cNvPr>
            <p:cNvSpPr/>
            <p:nvPr/>
          </p:nvSpPr>
          <p:spPr>
            <a:xfrm>
              <a:off x="4754662" y="1702200"/>
              <a:ext cx="88187" cy="142085"/>
            </a:xfrm>
            <a:custGeom>
              <a:avLst/>
              <a:gdLst/>
              <a:ahLst/>
              <a:cxnLst/>
              <a:rect l="l" t="t" r="r" b="b"/>
              <a:pathLst>
                <a:path w="3364" h="5420" extrusionOk="0">
                  <a:moveTo>
                    <a:pt x="1396" y="1"/>
                  </a:moveTo>
                  <a:cubicBezTo>
                    <a:pt x="1359" y="1"/>
                    <a:pt x="1322" y="7"/>
                    <a:pt x="1285" y="20"/>
                  </a:cubicBezTo>
                  <a:lnTo>
                    <a:pt x="0" y="497"/>
                  </a:lnTo>
                  <a:lnTo>
                    <a:pt x="1848" y="5419"/>
                  </a:lnTo>
                  <a:lnTo>
                    <a:pt x="3118" y="4943"/>
                  </a:lnTo>
                  <a:cubicBezTo>
                    <a:pt x="3277" y="4885"/>
                    <a:pt x="3364" y="4726"/>
                    <a:pt x="3306" y="4567"/>
                  </a:cubicBezTo>
                  <a:lnTo>
                    <a:pt x="1675" y="194"/>
                  </a:lnTo>
                  <a:cubicBezTo>
                    <a:pt x="1630" y="71"/>
                    <a:pt x="1518" y="1"/>
                    <a:pt x="139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138;p57">
              <a:extLst>
                <a:ext uri="{FF2B5EF4-FFF2-40B4-BE49-F238E27FC236}">
                  <a16:creationId xmlns:a16="http://schemas.microsoft.com/office/drawing/2014/main" id="{BD06074E-A63D-4A9A-AD18-736C1E1A3848}"/>
                </a:ext>
              </a:extLst>
            </p:cNvPr>
            <p:cNvSpPr/>
            <p:nvPr/>
          </p:nvSpPr>
          <p:spPr>
            <a:xfrm>
              <a:off x="4795898" y="1809446"/>
              <a:ext cx="46951" cy="35207"/>
            </a:xfrm>
            <a:custGeom>
              <a:avLst/>
              <a:gdLst/>
              <a:ahLst/>
              <a:cxnLst/>
              <a:rect l="l" t="t" r="r" b="b"/>
              <a:pathLst>
                <a:path w="1791" h="1343" extrusionOk="0">
                  <a:moveTo>
                    <a:pt x="1545" y="0"/>
                  </a:moveTo>
                  <a:cubicBezTo>
                    <a:pt x="1502" y="43"/>
                    <a:pt x="1459" y="72"/>
                    <a:pt x="1401" y="87"/>
                  </a:cubicBezTo>
                  <a:lnTo>
                    <a:pt x="1" y="621"/>
                  </a:lnTo>
                  <a:lnTo>
                    <a:pt x="261" y="1343"/>
                  </a:lnTo>
                  <a:lnTo>
                    <a:pt x="1545" y="866"/>
                  </a:lnTo>
                  <a:cubicBezTo>
                    <a:pt x="1704" y="809"/>
                    <a:pt x="1791" y="635"/>
                    <a:pt x="1719" y="476"/>
                  </a:cubicBezTo>
                  <a:lnTo>
                    <a:pt x="1545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1180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8C90FF-448F-4DF7-AC23-FF41A6B57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10" y="1016875"/>
            <a:ext cx="3581956" cy="1379483"/>
          </a:xfrm>
        </p:spPr>
        <p:txBody>
          <a:bodyPr/>
          <a:lstStyle/>
          <a:p>
            <a:pPr algn="ctr"/>
            <a:r>
              <a:rPr lang="en-GB" sz="7200" dirty="0"/>
              <a:t>Thank YOU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7E8F827-55B6-4CA4-808C-9F645187B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10" y="2332264"/>
            <a:ext cx="3332400" cy="336600"/>
          </a:xfrm>
        </p:spPr>
        <p:txBody>
          <a:bodyPr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8178A-670D-4746-B0F5-4832F2C9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99" y="3475343"/>
            <a:ext cx="1428156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82677-7618-4657-ABF0-4EF08CFD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605" y="3255894"/>
            <a:ext cx="1428156" cy="10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6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192008" y="546817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01</a:t>
            </a:r>
            <a:endParaRPr sz="6000"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2101353" y="1670037"/>
            <a:ext cx="100445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6164234" y="3848089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04</a:t>
            </a:r>
            <a:endParaRPr sz="6000"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3802965" y="290178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03</a:t>
            </a:r>
            <a:endParaRPr sz="6000"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996307" y="591430"/>
            <a:ext cx="2353865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Project DEFINITION</a:t>
            </a:r>
            <a:endParaRPr sz="2400" dirty="0"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3105807" y="1843461"/>
            <a:ext cx="222314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OUR MODEL</a:t>
            </a:r>
            <a:endParaRPr sz="2400" dirty="0"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7376234" y="4028090"/>
            <a:ext cx="1610111" cy="488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Conclusion</a:t>
            </a:r>
            <a:endParaRPr sz="2400" dirty="0"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5014965" y="2939642"/>
            <a:ext cx="2284469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MODEL EVALUATION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5FBC-30D2-4981-8688-0AC2C08ED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813" y="889126"/>
            <a:ext cx="5022072" cy="1197428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" sz="4800" dirty="0"/>
              <a:t>01</a:t>
            </a:r>
            <a:r>
              <a:rPr lang="en-GB" sz="4400" dirty="0"/>
              <a:t>. Project Definition</a:t>
            </a:r>
          </a:p>
        </p:txBody>
      </p:sp>
      <p:grpSp>
        <p:nvGrpSpPr>
          <p:cNvPr id="5" name="Google Shape;6896;p43">
            <a:extLst>
              <a:ext uri="{FF2B5EF4-FFF2-40B4-BE49-F238E27FC236}">
                <a16:creationId xmlns:a16="http://schemas.microsoft.com/office/drawing/2014/main" id="{58C91B8C-7163-4B29-B1D4-1A418008CDED}"/>
              </a:ext>
            </a:extLst>
          </p:cNvPr>
          <p:cNvGrpSpPr/>
          <p:nvPr/>
        </p:nvGrpSpPr>
        <p:grpSpPr>
          <a:xfrm>
            <a:off x="5533697" y="1883979"/>
            <a:ext cx="3042746" cy="2882195"/>
            <a:chOff x="4620850" y="1546275"/>
            <a:chExt cx="1693224" cy="1614623"/>
          </a:xfrm>
        </p:grpSpPr>
        <p:sp>
          <p:nvSpPr>
            <p:cNvPr id="6" name="Google Shape;6897;p43">
              <a:extLst>
                <a:ext uri="{FF2B5EF4-FFF2-40B4-BE49-F238E27FC236}">
                  <a16:creationId xmlns:a16="http://schemas.microsoft.com/office/drawing/2014/main" id="{1FFE5C77-7586-40CC-99A0-D0AFF8E77093}"/>
                </a:ext>
              </a:extLst>
            </p:cNvPr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98;p43">
              <a:extLst>
                <a:ext uri="{FF2B5EF4-FFF2-40B4-BE49-F238E27FC236}">
                  <a16:creationId xmlns:a16="http://schemas.microsoft.com/office/drawing/2014/main" id="{DBAE206D-A063-4C6F-A833-2BB5C9952EAE}"/>
                </a:ext>
              </a:extLst>
            </p:cNvPr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99;p43">
              <a:extLst>
                <a:ext uri="{FF2B5EF4-FFF2-40B4-BE49-F238E27FC236}">
                  <a16:creationId xmlns:a16="http://schemas.microsoft.com/office/drawing/2014/main" id="{DE2DB4E0-5005-4C9C-AEFB-926F36C40426}"/>
                </a:ext>
              </a:extLst>
            </p:cNvPr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00;p43">
              <a:extLst>
                <a:ext uri="{FF2B5EF4-FFF2-40B4-BE49-F238E27FC236}">
                  <a16:creationId xmlns:a16="http://schemas.microsoft.com/office/drawing/2014/main" id="{5B4B761C-883D-49CA-B0C7-120B0236FE22}"/>
                </a:ext>
              </a:extLst>
            </p:cNvPr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01;p43">
              <a:extLst>
                <a:ext uri="{FF2B5EF4-FFF2-40B4-BE49-F238E27FC236}">
                  <a16:creationId xmlns:a16="http://schemas.microsoft.com/office/drawing/2014/main" id="{D9CDE19A-11FB-46E0-9531-06AECC215571}"/>
                </a:ext>
              </a:extLst>
            </p:cNvPr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02;p43">
              <a:extLst>
                <a:ext uri="{FF2B5EF4-FFF2-40B4-BE49-F238E27FC236}">
                  <a16:creationId xmlns:a16="http://schemas.microsoft.com/office/drawing/2014/main" id="{E5D1CEA7-C094-4050-8585-212AB8EB8F2C}"/>
                </a:ext>
              </a:extLst>
            </p:cNvPr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03;p43">
              <a:extLst>
                <a:ext uri="{FF2B5EF4-FFF2-40B4-BE49-F238E27FC236}">
                  <a16:creationId xmlns:a16="http://schemas.microsoft.com/office/drawing/2014/main" id="{C38A4275-63D6-4FB4-BE1B-67DEF4AFB618}"/>
                </a:ext>
              </a:extLst>
            </p:cNvPr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04;p43">
              <a:extLst>
                <a:ext uri="{FF2B5EF4-FFF2-40B4-BE49-F238E27FC236}">
                  <a16:creationId xmlns:a16="http://schemas.microsoft.com/office/drawing/2014/main" id="{AFAADF15-F3F0-4429-9BE0-C3C270686DE5}"/>
                </a:ext>
              </a:extLst>
            </p:cNvPr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05;p43">
              <a:extLst>
                <a:ext uri="{FF2B5EF4-FFF2-40B4-BE49-F238E27FC236}">
                  <a16:creationId xmlns:a16="http://schemas.microsoft.com/office/drawing/2014/main" id="{FBF889A7-36DE-4533-BA13-79F5267CF7D6}"/>
                </a:ext>
              </a:extLst>
            </p:cNvPr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06;p43">
              <a:extLst>
                <a:ext uri="{FF2B5EF4-FFF2-40B4-BE49-F238E27FC236}">
                  <a16:creationId xmlns:a16="http://schemas.microsoft.com/office/drawing/2014/main" id="{DEA291C9-CBAC-4159-8843-EC6E3A396DBB}"/>
                </a:ext>
              </a:extLst>
            </p:cNvPr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07;p43">
              <a:extLst>
                <a:ext uri="{FF2B5EF4-FFF2-40B4-BE49-F238E27FC236}">
                  <a16:creationId xmlns:a16="http://schemas.microsoft.com/office/drawing/2014/main" id="{E5D08866-48C0-40ED-8056-0289A5052EFB}"/>
                </a:ext>
              </a:extLst>
            </p:cNvPr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08;p43">
              <a:extLst>
                <a:ext uri="{FF2B5EF4-FFF2-40B4-BE49-F238E27FC236}">
                  <a16:creationId xmlns:a16="http://schemas.microsoft.com/office/drawing/2014/main" id="{4AC52A3B-397B-4CA5-AB4F-FC300B576E08}"/>
                </a:ext>
              </a:extLst>
            </p:cNvPr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09;p43">
              <a:extLst>
                <a:ext uri="{FF2B5EF4-FFF2-40B4-BE49-F238E27FC236}">
                  <a16:creationId xmlns:a16="http://schemas.microsoft.com/office/drawing/2014/main" id="{F77B2EFF-2995-4FC5-99B7-F7196AEDF4E7}"/>
                </a:ext>
              </a:extLst>
            </p:cNvPr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10;p43">
              <a:extLst>
                <a:ext uri="{FF2B5EF4-FFF2-40B4-BE49-F238E27FC236}">
                  <a16:creationId xmlns:a16="http://schemas.microsoft.com/office/drawing/2014/main" id="{98256949-19C3-414C-9D24-99FEB6A43323}"/>
                </a:ext>
              </a:extLst>
            </p:cNvPr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11;p43">
              <a:extLst>
                <a:ext uri="{FF2B5EF4-FFF2-40B4-BE49-F238E27FC236}">
                  <a16:creationId xmlns:a16="http://schemas.microsoft.com/office/drawing/2014/main" id="{5D894CF3-B3A7-4F22-9C86-501226604750}"/>
                </a:ext>
              </a:extLst>
            </p:cNvPr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12;p43">
              <a:extLst>
                <a:ext uri="{FF2B5EF4-FFF2-40B4-BE49-F238E27FC236}">
                  <a16:creationId xmlns:a16="http://schemas.microsoft.com/office/drawing/2014/main" id="{9ECC57F8-2BD6-4138-AE26-71EBAA8EAF2A}"/>
                </a:ext>
              </a:extLst>
            </p:cNvPr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13;p43">
              <a:extLst>
                <a:ext uri="{FF2B5EF4-FFF2-40B4-BE49-F238E27FC236}">
                  <a16:creationId xmlns:a16="http://schemas.microsoft.com/office/drawing/2014/main" id="{56617C27-9967-4108-B6A5-AE567F43B0EA}"/>
                </a:ext>
              </a:extLst>
            </p:cNvPr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14;p43">
              <a:extLst>
                <a:ext uri="{FF2B5EF4-FFF2-40B4-BE49-F238E27FC236}">
                  <a16:creationId xmlns:a16="http://schemas.microsoft.com/office/drawing/2014/main" id="{32D6B2F1-E7BE-4AF5-9C82-ADA3A79B99A4}"/>
                </a:ext>
              </a:extLst>
            </p:cNvPr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15;p43">
              <a:extLst>
                <a:ext uri="{FF2B5EF4-FFF2-40B4-BE49-F238E27FC236}">
                  <a16:creationId xmlns:a16="http://schemas.microsoft.com/office/drawing/2014/main" id="{6026F726-0526-4B8A-83E8-79ADD1C3C9C2}"/>
                </a:ext>
              </a:extLst>
            </p:cNvPr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16;p43">
              <a:extLst>
                <a:ext uri="{FF2B5EF4-FFF2-40B4-BE49-F238E27FC236}">
                  <a16:creationId xmlns:a16="http://schemas.microsoft.com/office/drawing/2014/main" id="{208B4BB2-3F83-4A8D-98F2-23834B07B519}"/>
                </a:ext>
              </a:extLst>
            </p:cNvPr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17;p43">
              <a:extLst>
                <a:ext uri="{FF2B5EF4-FFF2-40B4-BE49-F238E27FC236}">
                  <a16:creationId xmlns:a16="http://schemas.microsoft.com/office/drawing/2014/main" id="{84CC5487-EBD1-4F98-9AAA-96E04C68B639}"/>
                </a:ext>
              </a:extLst>
            </p:cNvPr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18;p43">
              <a:extLst>
                <a:ext uri="{FF2B5EF4-FFF2-40B4-BE49-F238E27FC236}">
                  <a16:creationId xmlns:a16="http://schemas.microsoft.com/office/drawing/2014/main" id="{DA7DE6F0-D414-4CD9-B196-DC93F463C384}"/>
                </a:ext>
              </a:extLst>
            </p:cNvPr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19;p43">
              <a:extLst>
                <a:ext uri="{FF2B5EF4-FFF2-40B4-BE49-F238E27FC236}">
                  <a16:creationId xmlns:a16="http://schemas.microsoft.com/office/drawing/2014/main" id="{9AD20C6D-D273-43CA-BB56-2523FAC16671}"/>
                </a:ext>
              </a:extLst>
            </p:cNvPr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20;p43">
              <a:extLst>
                <a:ext uri="{FF2B5EF4-FFF2-40B4-BE49-F238E27FC236}">
                  <a16:creationId xmlns:a16="http://schemas.microsoft.com/office/drawing/2014/main" id="{1C0A390C-17D3-45E0-8D59-A7AF58C60E4F}"/>
                </a:ext>
              </a:extLst>
            </p:cNvPr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21;p43">
              <a:extLst>
                <a:ext uri="{FF2B5EF4-FFF2-40B4-BE49-F238E27FC236}">
                  <a16:creationId xmlns:a16="http://schemas.microsoft.com/office/drawing/2014/main" id="{636348E7-85FE-423E-98F1-39BDC4E3A494}"/>
                </a:ext>
              </a:extLst>
            </p:cNvPr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22;p43">
              <a:extLst>
                <a:ext uri="{FF2B5EF4-FFF2-40B4-BE49-F238E27FC236}">
                  <a16:creationId xmlns:a16="http://schemas.microsoft.com/office/drawing/2014/main" id="{821DDC38-0904-4A1E-B5A5-D7928313E510}"/>
                </a:ext>
              </a:extLst>
            </p:cNvPr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23;p43">
              <a:extLst>
                <a:ext uri="{FF2B5EF4-FFF2-40B4-BE49-F238E27FC236}">
                  <a16:creationId xmlns:a16="http://schemas.microsoft.com/office/drawing/2014/main" id="{2AE42AA3-3E60-48DF-A799-78E9582D0839}"/>
                </a:ext>
              </a:extLst>
            </p:cNvPr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24;p43">
              <a:extLst>
                <a:ext uri="{FF2B5EF4-FFF2-40B4-BE49-F238E27FC236}">
                  <a16:creationId xmlns:a16="http://schemas.microsoft.com/office/drawing/2014/main" id="{4F8CC353-7A71-4DCF-915A-BF5358B61347}"/>
                </a:ext>
              </a:extLst>
            </p:cNvPr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25;p43">
              <a:extLst>
                <a:ext uri="{FF2B5EF4-FFF2-40B4-BE49-F238E27FC236}">
                  <a16:creationId xmlns:a16="http://schemas.microsoft.com/office/drawing/2014/main" id="{879A32D3-6128-481E-B0AD-BE45F86567B9}"/>
                </a:ext>
              </a:extLst>
            </p:cNvPr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26;p43">
              <a:extLst>
                <a:ext uri="{FF2B5EF4-FFF2-40B4-BE49-F238E27FC236}">
                  <a16:creationId xmlns:a16="http://schemas.microsoft.com/office/drawing/2014/main" id="{5A9600E9-7B9A-46EE-8CBD-22BE78CAB6AB}"/>
                </a:ext>
              </a:extLst>
            </p:cNvPr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27;p43">
              <a:extLst>
                <a:ext uri="{FF2B5EF4-FFF2-40B4-BE49-F238E27FC236}">
                  <a16:creationId xmlns:a16="http://schemas.microsoft.com/office/drawing/2014/main" id="{508DBE2C-0BB9-4503-8985-59758E462CA9}"/>
                </a:ext>
              </a:extLst>
            </p:cNvPr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28;p43">
              <a:extLst>
                <a:ext uri="{FF2B5EF4-FFF2-40B4-BE49-F238E27FC236}">
                  <a16:creationId xmlns:a16="http://schemas.microsoft.com/office/drawing/2014/main" id="{E5E02C73-FD20-4E32-9EF8-A432002ED372}"/>
                </a:ext>
              </a:extLst>
            </p:cNvPr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29;p43">
              <a:extLst>
                <a:ext uri="{FF2B5EF4-FFF2-40B4-BE49-F238E27FC236}">
                  <a16:creationId xmlns:a16="http://schemas.microsoft.com/office/drawing/2014/main" id="{0DD8A421-5DAB-4D72-8A5C-AE1EF0D82E83}"/>
                </a:ext>
              </a:extLst>
            </p:cNvPr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30;p43">
              <a:extLst>
                <a:ext uri="{FF2B5EF4-FFF2-40B4-BE49-F238E27FC236}">
                  <a16:creationId xmlns:a16="http://schemas.microsoft.com/office/drawing/2014/main" id="{52AE34C3-31A7-41D8-966D-9A896C681B64}"/>
                </a:ext>
              </a:extLst>
            </p:cNvPr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31;p43">
              <a:extLst>
                <a:ext uri="{FF2B5EF4-FFF2-40B4-BE49-F238E27FC236}">
                  <a16:creationId xmlns:a16="http://schemas.microsoft.com/office/drawing/2014/main" id="{B82F9AEF-DDC7-4657-8CCD-674184F0DEE0}"/>
                </a:ext>
              </a:extLst>
            </p:cNvPr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32;p43">
              <a:extLst>
                <a:ext uri="{FF2B5EF4-FFF2-40B4-BE49-F238E27FC236}">
                  <a16:creationId xmlns:a16="http://schemas.microsoft.com/office/drawing/2014/main" id="{F1148CE4-06A2-40AC-A6A8-81E1C2150E09}"/>
                </a:ext>
              </a:extLst>
            </p:cNvPr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33;p43">
              <a:extLst>
                <a:ext uri="{FF2B5EF4-FFF2-40B4-BE49-F238E27FC236}">
                  <a16:creationId xmlns:a16="http://schemas.microsoft.com/office/drawing/2014/main" id="{8A5BCD50-2BF9-421F-B02F-6821AA2E214A}"/>
                </a:ext>
              </a:extLst>
            </p:cNvPr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34;p43">
              <a:extLst>
                <a:ext uri="{FF2B5EF4-FFF2-40B4-BE49-F238E27FC236}">
                  <a16:creationId xmlns:a16="http://schemas.microsoft.com/office/drawing/2014/main" id="{FADA0DDC-4771-4B1A-B388-4EDB44373BE4}"/>
                </a:ext>
              </a:extLst>
            </p:cNvPr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35;p43">
              <a:extLst>
                <a:ext uri="{FF2B5EF4-FFF2-40B4-BE49-F238E27FC236}">
                  <a16:creationId xmlns:a16="http://schemas.microsoft.com/office/drawing/2014/main" id="{4EB57ED5-1257-46DB-A6D5-B800D2B5C924}"/>
                </a:ext>
              </a:extLst>
            </p:cNvPr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36;p43">
              <a:extLst>
                <a:ext uri="{FF2B5EF4-FFF2-40B4-BE49-F238E27FC236}">
                  <a16:creationId xmlns:a16="http://schemas.microsoft.com/office/drawing/2014/main" id="{816A07E5-8C17-481C-BE22-8069E63457A3}"/>
                </a:ext>
              </a:extLst>
            </p:cNvPr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37;p43">
              <a:extLst>
                <a:ext uri="{FF2B5EF4-FFF2-40B4-BE49-F238E27FC236}">
                  <a16:creationId xmlns:a16="http://schemas.microsoft.com/office/drawing/2014/main" id="{2BC2A493-36B9-4868-A9D4-962C844771FD}"/>
                </a:ext>
              </a:extLst>
            </p:cNvPr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38;p43">
              <a:extLst>
                <a:ext uri="{FF2B5EF4-FFF2-40B4-BE49-F238E27FC236}">
                  <a16:creationId xmlns:a16="http://schemas.microsoft.com/office/drawing/2014/main" id="{52CA57CD-3BB8-46E4-8735-2BC1CDD34254}"/>
                </a:ext>
              </a:extLst>
            </p:cNvPr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39;p43">
              <a:extLst>
                <a:ext uri="{FF2B5EF4-FFF2-40B4-BE49-F238E27FC236}">
                  <a16:creationId xmlns:a16="http://schemas.microsoft.com/office/drawing/2014/main" id="{95281879-13DE-4B11-978F-864D75471308}"/>
                </a:ext>
              </a:extLst>
            </p:cNvPr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40;p43">
              <a:extLst>
                <a:ext uri="{FF2B5EF4-FFF2-40B4-BE49-F238E27FC236}">
                  <a16:creationId xmlns:a16="http://schemas.microsoft.com/office/drawing/2014/main" id="{AB3580D4-E3CD-4ABC-8752-03EE4D18F274}"/>
                </a:ext>
              </a:extLst>
            </p:cNvPr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41;p43">
              <a:extLst>
                <a:ext uri="{FF2B5EF4-FFF2-40B4-BE49-F238E27FC236}">
                  <a16:creationId xmlns:a16="http://schemas.microsoft.com/office/drawing/2014/main" id="{F7FE200C-F435-4343-8E23-07F404643C27}"/>
                </a:ext>
              </a:extLst>
            </p:cNvPr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42;p43">
              <a:extLst>
                <a:ext uri="{FF2B5EF4-FFF2-40B4-BE49-F238E27FC236}">
                  <a16:creationId xmlns:a16="http://schemas.microsoft.com/office/drawing/2014/main" id="{A9D2E8EB-8D40-4504-A935-791736833BAD}"/>
                </a:ext>
              </a:extLst>
            </p:cNvPr>
            <p:cNvSpPr/>
            <p:nvPr/>
          </p:nvSpPr>
          <p:spPr>
            <a:xfrm>
              <a:off x="4755496" y="2198461"/>
              <a:ext cx="131350" cy="125467"/>
            </a:xfrm>
            <a:custGeom>
              <a:avLst/>
              <a:gdLst/>
              <a:ahLst/>
              <a:cxnLst/>
              <a:rect l="l" t="t" r="r" b="b"/>
              <a:pathLst>
                <a:path w="3550" h="3391" extrusionOk="0">
                  <a:moveTo>
                    <a:pt x="1484" y="1"/>
                  </a:moveTo>
                  <a:cubicBezTo>
                    <a:pt x="755" y="1"/>
                    <a:pt x="150" y="510"/>
                    <a:pt x="1" y="1189"/>
                  </a:cubicBezTo>
                  <a:lnTo>
                    <a:pt x="30" y="1189"/>
                  </a:lnTo>
                  <a:lnTo>
                    <a:pt x="30" y="2193"/>
                  </a:lnTo>
                  <a:cubicBezTo>
                    <a:pt x="187" y="2749"/>
                    <a:pt x="606" y="3194"/>
                    <a:pt x="1148" y="3390"/>
                  </a:cubicBezTo>
                  <a:lnTo>
                    <a:pt x="1148" y="2891"/>
                  </a:lnTo>
                  <a:cubicBezTo>
                    <a:pt x="1148" y="2891"/>
                    <a:pt x="1055" y="3014"/>
                    <a:pt x="899" y="3014"/>
                  </a:cubicBezTo>
                  <a:cubicBezTo>
                    <a:pt x="835" y="3014"/>
                    <a:pt x="759" y="2994"/>
                    <a:pt x="676" y="2939"/>
                  </a:cubicBezTo>
                  <a:cubicBezTo>
                    <a:pt x="383" y="2742"/>
                    <a:pt x="373" y="2263"/>
                    <a:pt x="543" y="2090"/>
                  </a:cubicBezTo>
                  <a:cubicBezTo>
                    <a:pt x="609" y="2024"/>
                    <a:pt x="706" y="1990"/>
                    <a:pt x="806" y="1990"/>
                  </a:cubicBezTo>
                  <a:cubicBezTo>
                    <a:pt x="955" y="1990"/>
                    <a:pt x="1105" y="2067"/>
                    <a:pt x="1148" y="2210"/>
                  </a:cubicBezTo>
                  <a:lnTo>
                    <a:pt x="1159" y="2210"/>
                  </a:lnTo>
                  <a:cubicBezTo>
                    <a:pt x="1225" y="2210"/>
                    <a:pt x="1621" y="2200"/>
                    <a:pt x="2129" y="1917"/>
                  </a:cubicBezTo>
                  <a:cubicBezTo>
                    <a:pt x="2691" y="1608"/>
                    <a:pt x="2908" y="1078"/>
                    <a:pt x="2948" y="743"/>
                  </a:cubicBezTo>
                  <a:cubicBezTo>
                    <a:pt x="3141" y="859"/>
                    <a:pt x="3380" y="1345"/>
                    <a:pt x="3357" y="2369"/>
                  </a:cubicBezTo>
                  <a:cubicBezTo>
                    <a:pt x="3357" y="2426"/>
                    <a:pt x="3354" y="2475"/>
                    <a:pt x="3350" y="2529"/>
                  </a:cubicBezTo>
                  <a:cubicBezTo>
                    <a:pt x="3477" y="2280"/>
                    <a:pt x="3550" y="2000"/>
                    <a:pt x="3550" y="1704"/>
                  </a:cubicBezTo>
                  <a:lnTo>
                    <a:pt x="3550" y="1521"/>
                  </a:lnTo>
                  <a:cubicBezTo>
                    <a:pt x="3550" y="679"/>
                    <a:pt x="2868" y="1"/>
                    <a:pt x="2029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43;p43">
              <a:extLst>
                <a:ext uri="{FF2B5EF4-FFF2-40B4-BE49-F238E27FC236}">
                  <a16:creationId xmlns:a16="http://schemas.microsoft.com/office/drawing/2014/main" id="{FB6CC68B-9190-4258-8CB3-BC31A7C11D9B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44;p43">
              <a:extLst>
                <a:ext uri="{FF2B5EF4-FFF2-40B4-BE49-F238E27FC236}">
                  <a16:creationId xmlns:a16="http://schemas.microsoft.com/office/drawing/2014/main" id="{9FFA584E-33EA-4BF5-B192-F9F4A9211C29}"/>
                </a:ext>
              </a:extLst>
            </p:cNvPr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45;p43">
              <a:extLst>
                <a:ext uri="{FF2B5EF4-FFF2-40B4-BE49-F238E27FC236}">
                  <a16:creationId xmlns:a16="http://schemas.microsoft.com/office/drawing/2014/main" id="{71BE5FB3-A2ED-4197-B74F-6808CD9CA701}"/>
                </a:ext>
              </a:extLst>
            </p:cNvPr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46;p43">
              <a:extLst>
                <a:ext uri="{FF2B5EF4-FFF2-40B4-BE49-F238E27FC236}">
                  <a16:creationId xmlns:a16="http://schemas.microsoft.com/office/drawing/2014/main" id="{7B3F353B-7014-40EB-8311-4F0D419F4EB6}"/>
                </a:ext>
              </a:extLst>
            </p:cNvPr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947;p43">
              <a:extLst>
                <a:ext uri="{FF2B5EF4-FFF2-40B4-BE49-F238E27FC236}">
                  <a16:creationId xmlns:a16="http://schemas.microsoft.com/office/drawing/2014/main" id="{04B8BF37-5770-4D07-A63F-BC0BCB8AE5DE}"/>
                </a:ext>
              </a:extLst>
            </p:cNvPr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48;p43">
              <a:extLst>
                <a:ext uri="{FF2B5EF4-FFF2-40B4-BE49-F238E27FC236}">
                  <a16:creationId xmlns:a16="http://schemas.microsoft.com/office/drawing/2014/main" id="{CADCE220-E46E-4887-8211-8411F6757B49}"/>
                </a:ext>
              </a:extLst>
            </p:cNvPr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49;p43">
              <a:extLst>
                <a:ext uri="{FF2B5EF4-FFF2-40B4-BE49-F238E27FC236}">
                  <a16:creationId xmlns:a16="http://schemas.microsoft.com/office/drawing/2014/main" id="{FCB4D3A5-ACBD-484D-B695-9BBEC42B3E3B}"/>
                </a:ext>
              </a:extLst>
            </p:cNvPr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50;p43">
              <a:extLst>
                <a:ext uri="{FF2B5EF4-FFF2-40B4-BE49-F238E27FC236}">
                  <a16:creationId xmlns:a16="http://schemas.microsoft.com/office/drawing/2014/main" id="{3E9B4C03-BC35-4A0E-BCAA-81787465CE40}"/>
                </a:ext>
              </a:extLst>
            </p:cNvPr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51;p43">
              <a:extLst>
                <a:ext uri="{FF2B5EF4-FFF2-40B4-BE49-F238E27FC236}">
                  <a16:creationId xmlns:a16="http://schemas.microsoft.com/office/drawing/2014/main" id="{9D7A6DA2-D337-4945-B182-5F286DFE3274}"/>
                </a:ext>
              </a:extLst>
            </p:cNvPr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52;p43">
              <a:extLst>
                <a:ext uri="{FF2B5EF4-FFF2-40B4-BE49-F238E27FC236}">
                  <a16:creationId xmlns:a16="http://schemas.microsoft.com/office/drawing/2014/main" id="{B64411F9-46BD-42F8-8325-52430A9ECFE6}"/>
                </a:ext>
              </a:extLst>
            </p:cNvPr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953;p43">
              <a:extLst>
                <a:ext uri="{FF2B5EF4-FFF2-40B4-BE49-F238E27FC236}">
                  <a16:creationId xmlns:a16="http://schemas.microsoft.com/office/drawing/2014/main" id="{26261B02-6347-4AEF-A5F1-F9E2E35CAF13}"/>
                </a:ext>
              </a:extLst>
            </p:cNvPr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954;p43">
              <a:extLst>
                <a:ext uri="{FF2B5EF4-FFF2-40B4-BE49-F238E27FC236}">
                  <a16:creationId xmlns:a16="http://schemas.microsoft.com/office/drawing/2014/main" id="{2E01F76B-F73A-4504-9E62-8CED785EE2C3}"/>
                </a:ext>
              </a:extLst>
            </p:cNvPr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955;p43">
              <a:extLst>
                <a:ext uri="{FF2B5EF4-FFF2-40B4-BE49-F238E27FC236}">
                  <a16:creationId xmlns:a16="http://schemas.microsoft.com/office/drawing/2014/main" id="{C24E227A-E83F-49FF-AD3D-ECA98A049280}"/>
                </a:ext>
              </a:extLst>
            </p:cNvPr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956;p43">
              <a:extLst>
                <a:ext uri="{FF2B5EF4-FFF2-40B4-BE49-F238E27FC236}">
                  <a16:creationId xmlns:a16="http://schemas.microsoft.com/office/drawing/2014/main" id="{B0F5A7E9-EAB5-4EF8-AE86-7BD9E5A8A7BB}"/>
                </a:ext>
              </a:extLst>
            </p:cNvPr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957;p43">
              <a:extLst>
                <a:ext uri="{FF2B5EF4-FFF2-40B4-BE49-F238E27FC236}">
                  <a16:creationId xmlns:a16="http://schemas.microsoft.com/office/drawing/2014/main" id="{C395C236-61EB-4F25-A172-D0D002D5A847}"/>
                </a:ext>
              </a:extLst>
            </p:cNvPr>
            <p:cNvSpPr/>
            <p:nvPr/>
          </p:nvSpPr>
          <p:spPr>
            <a:xfrm>
              <a:off x="4868718" y="2257811"/>
              <a:ext cx="9028" cy="7881"/>
            </a:xfrm>
            <a:custGeom>
              <a:avLst/>
              <a:gdLst/>
              <a:ahLst/>
              <a:cxnLst/>
              <a:rect l="l" t="t" r="r" b="b"/>
              <a:pathLst>
                <a:path w="244" h="213" extrusionOk="0">
                  <a:moveTo>
                    <a:pt x="110" y="1"/>
                  </a:moveTo>
                  <a:cubicBezTo>
                    <a:pt x="67" y="1"/>
                    <a:pt x="27" y="20"/>
                    <a:pt x="1" y="60"/>
                  </a:cubicBezTo>
                  <a:lnTo>
                    <a:pt x="224" y="213"/>
                  </a:lnTo>
                  <a:cubicBezTo>
                    <a:pt x="237" y="190"/>
                    <a:pt x="244" y="163"/>
                    <a:pt x="244" y="137"/>
                  </a:cubicBezTo>
                  <a:cubicBezTo>
                    <a:pt x="244" y="93"/>
                    <a:pt x="224" y="50"/>
                    <a:pt x="184" y="24"/>
                  </a:cubicBezTo>
                  <a:cubicBezTo>
                    <a:pt x="164" y="7"/>
                    <a:pt x="137" y="1"/>
                    <a:pt x="110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958;p43">
              <a:extLst>
                <a:ext uri="{FF2B5EF4-FFF2-40B4-BE49-F238E27FC236}">
                  <a16:creationId xmlns:a16="http://schemas.microsoft.com/office/drawing/2014/main" id="{17FFEB68-27B8-4701-A258-13788DB4457D}"/>
                </a:ext>
              </a:extLst>
            </p:cNvPr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59;p43">
              <a:extLst>
                <a:ext uri="{FF2B5EF4-FFF2-40B4-BE49-F238E27FC236}">
                  <a16:creationId xmlns:a16="http://schemas.microsoft.com/office/drawing/2014/main" id="{9F73F2A7-4452-47B3-8E7F-444C9A9B5A58}"/>
                </a:ext>
              </a:extLst>
            </p:cNvPr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960;p43">
              <a:extLst>
                <a:ext uri="{FF2B5EF4-FFF2-40B4-BE49-F238E27FC236}">
                  <a16:creationId xmlns:a16="http://schemas.microsoft.com/office/drawing/2014/main" id="{A76BD24F-FD30-4406-BC6A-C26F9427C3E6}"/>
                </a:ext>
              </a:extLst>
            </p:cNvPr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961;p43">
              <a:extLst>
                <a:ext uri="{FF2B5EF4-FFF2-40B4-BE49-F238E27FC236}">
                  <a16:creationId xmlns:a16="http://schemas.microsoft.com/office/drawing/2014/main" id="{77DEA89E-583D-4DBD-A4ED-6411FB73534C}"/>
                </a:ext>
              </a:extLst>
            </p:cNvPr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962;p43">
              <a:extLst>
                <a:ext uri="{FF2B5EF4-FFF2-40B4-BE49-F238E27FC236}">
                  <a16:creationId xmlns:a16="http://schemas.microsoft.com/office/drawing/2014/main" id="{A30752B2-D877-4E56-BA50-D46267A43A2A}"/>
                </a:ext>
              </a:extLst>
            </p:cNvPr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963;p43">
              <a:extLst>
                <a:ext uri="{FF2B5EF4-FFF2-40B4-BE49-F238E27FC236}">
                  <a16:creationId xmlns:a16="http://schemas.microsoft.com/office/drawing/2014/main" id="{55CE2904-1995-4461-80C7-152E183DFBED}"/>
                </a:ext>
              </a:extLst>
            </p:cNvPr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964;p43">
              <a:extLst>
                <a:ext uri="{FF2B5EF4-FFF2-40B4-BE49-F238E27FC236}">
                  <a16:creationId xmlns:a16="http://schemas.microsoft.com/office/drawing/2014/main" id="{D517D5BF-706C-43FA-8940-99940826EA4F}"/>
                </a:ext>
              </a:extLst>
            </p:cNvPr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965;p43">
              <a:extLst>
                <a:ext uri="{FF2B5EF4-FFF2-40B4-BE49-F238E27FC236}">
                  <a16:creationId xmlns:a16="http://schemas.microsoft.com/office/drawing/2014/main" id="{EF203931-A2C3-4568-9CE4-60466206F414}"/>
                </a:ext>
              </a:extLst>
            </p:cNvPr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966;p43">
              <a:extLst>
                <a:ext uri="{FF2B5EF4-FFF2-40B4-BE49-F238E27FC236}">
                  <a16:creationId xmlns:a16="http://schemas.microsoft.com/office/drawing/2014/main" id="{8E27E085-B144-43E2-968A-CD4A3FCB19E2}"/>
                </a:ext>
              </a:extLst>
            </p:cNvPr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967;p43">
              <a:extLst>
                <a:ext uri="{FF2B5EF4-FFF2-40B4-BE49-F238E27FC236}">
                  <a16:creationId xmlns:a16="http://schemas.microsoft.com/office/drawing/2014/main" id="{C2A0A0B1-0E9F-492F-A3D5-8C79761B3902}"/>
                </a:ext>
              </a:extLst>
            </p:cNvPr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968;p43">
              <a:extLst>
                <a:ext uri="{FF2B5EF4-FFF2-40B4-BE49-F238E27FC236}">
                  <a16:creationId xmlns:a16="http://schemas.microsoft.com/office/drawing/2014/main" id="{F0916CA1-019F-4EB7-B289-2A94D56031C8}"/>
                </a:ext>
              </a:extLst>
            </p:cNvPr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969;p43">
              <a:extLst>
                <a:ext uri="{FF2B5EF4-FFF2-40B4-BE49-F238E27FC236}">
                  <a16:creationId xmlns:a16="http://schemas.microsoft.com/office/drawing/2014/main" id="{06E88B3F-3A49-440E-A813-28A6E8F6C630}"/>
                </a:ext>
              </a:extLst>
            </p:cNvPr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970;p43">
              <a:extLst>
                <a:ext uri="{FF2B5EF4-FFF2-40B4-BE49-F238E27FC236}">
                  <a16:creationId xmlns:a16="http://schemas.microsoft.com/office/drawing/2014/main" id="{CB86A04B-606E-4537-8A57-4F096A0B554C}"/>
                </a:ext>
              </a:extLst>
            </p:cNvPr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971;p43">
              <a:extLst>
                <a:ext uri="{FF2B5EF4-FFF2-40B4-BE49-F238E27FC236}">
                  <a16:creationId xmlns:a16="http://schemas.microsoft.com/office/drawing/2014/main" id="{0A35E205-1342-4BBC-AEFB-BA329A551D39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972;p43">
              <a:extLst>
                <a:ext uri="{FF2B5EF4-FFF2-40B4-BE49-F238E27FC236}">
                  <a16:creationId xmlns:a16="http://schemas.microsoft.com/office/drawing/2014/main" id="{DE8BC92B-828B-4046-AA1D-C8C61EDFBF34}"/>
                </a:ext>
              </a:extLst>
            </p:cNvPr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973;p43">
              <a:extLst>
                <a:ext uri="{FF2B5EF4-FFF2-40B4-BE49-F238E27FC236}">
                  <a16:creationId xmlns:a16="http://schemas.microsoft.com/office/drawing/2014/main" id="{4CFB7632-3532-44F7-9FD3-4F42AEC1E003}"/>
                </a:ext>
              </a:extLst>
            </p:cNvPr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974;p43">
              <a:extLst>
                <a:ext uri="{FF2B5EF4-FFF2-40B4-BE49-F238E27FC236}">
                  <a16:creationId xmlns:a16="http://schemas.microsoft.com/office/drawing/2014/main" id="{3482368C-CB29-4150-9068-9B989CB3173B}"/>
                </a:ext>
              </a:extLst>
            </p:cNvPr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975;p43">
              <a:extLst>
                <a:ext uri="{FF2B5EF4-FFF2-40B4-BE49-F238E27FC236}">
                  <a16:creationId xmlns:a16="http://schemas.microsoft.com/office/drawing/2014/main" id="{12371AE0-091E-4D85-98CD-900593C13332}"/>
                </a:ext>
              </a:extLst>
            </p:cNvPr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976;p43">
              <a:extLst>
                <a:ext uri="{FF2B5EF4-FFF2-40B4-BE49-F238E27FC236}">
                  <a16:creationId xmlns:a16="http://schemas.microsoft.com/office/drawing/2014/main" id="{5E7D1D13-53FE-45A3-B525-2C874F0E55F4}"/>
                </a:ext>
              </a:extLst>
            </p:cNvPr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977;p43">
              <a:extLst>
                <a:ext uri="{FF2B5EF4-FFF2-40B4-BE49-F238E27FC236}">
                  <a16:creationId xmlns:a16="http://schemas.microsoft.com/office/drawing/2014/main" id="{D93F0D21-F47B-4906-8C96-B09BD7270354}"/>
                </a:ext>
              </a:extLst>
            </p:cNvPr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978;p43">
              <a:extLst>
                <a:ext uri="{FF2B5EF4-FFF2-40B4-BE49-F238E27FC236}">
                  <a16:creationId xmlns:a16="http://schemas.microsoft.com/office/drawing/2014/main" id="{65FCDE57-ADB0-4CDB-AD3C-E6DDD8E30098}"/>
                </a:ext>
              </a:extLst>
            </p:cNvPr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979;p43">
              <a:extLst>
                <a:ext uri="{FF2B5EF4-FFF2-40B4-BE49-F238E27FC236}">
                  <a16:creationId xmlns:a16="http://schemas.microsoft.com/office/drawing/2014/main" id="{2580489D-7085-448E-859B-A7B35DEC4303}"/>
                </a:ext>
              </a:extLst>
            </p:cNvPr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980;p43">
              <a:extLst>
                <a:ext uri="{FF2B5EF4-FFF2-40B4-BE49-F238E27FC236}">
                  <a16:creationId xmlns:a16="http://schemas.microsoft.com/office/drawing/2014/main" id="{9A0B46B3-6C24-4031-A7D6-0002D5A04EB0}"/>
                </a:ext>
              </a:extLst>
            </p:cNvPr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981;p43">
              <a:extLst>
                <a:ext uri="{FF2B5EF4-FFF2-40B4-BE49-F238E27FC236}">
                  <a16:creationId xmlns:a16="http://schemas.microsoft.com/office/drawing/2014/main" id="{CAB891D9-8D83-4AD5-ACCD-4E797969153C}"/>
                </a:ext>
              </a:extLst>
            </p:cNvPr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982;p43">
              <a:extLst>
                <a:ext uri="{FF2B5EF4-FFF2-40B4-BE49-F238E27FC236}">
                  <a16:creationId xmlns:a16="http://schemas.microsoft.com/office/drawing/2014/main" id="{5DF1ECD3-F011-4E83-B3C3-5EAC67285810}"/>
                </a:ext>
              </a:extLst>
            </p:cNvPr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983;p43">
              <a:extLst>
                <a:ext uri="{FF2B5EF4-FFF2-40B4-BE49-F238E27FC236}">
                  <a16:creationId xmlns:a16="http://schemas.microsoft.com/office/drawing/2014/main" id="{301630F5-6E62-4F7A-A58D-3892B8FAE6E8}"/>
                </a:ext>
              </a:extLst>
            </p:cNvPr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984;p43">
              <a:extLst>
                <a:ext uri="{FF2B5EF4-FFF2-40B4-BE49-F238E27FC236}">
                  <a16:creationId xmlns:a16="http://schemas.microsoft.com/office/drawing/2014/main" id="{0F7E31E4-C489-46CF-8BC1-9B129A5BD511}"/>
                </a:ext>
              </a:extLst>
            </p:cNvPr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985;p43">
              <a:extLst>
                <a:ext uri="{FF2B5EF4-FFF2-40B4-BE49-F238E27FC236}">
                  <a16:creationId xmlns:a16="http://schemas.microsoft.com/office/drawing/2014/main" id="{D7E28C6A-1DC1-46AD-AEF8-42F5741F0613}"/>
                </a:ext>
              </a:extLst>
            </p:cNvPr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986;p43">
              <a:extLst>
                <a:ext uri="{FF2B5EF4-FFF2-40B4-BE49-F238E27FC236}">
                  <a16:creationId xmlns:a16="http://schemas.microsoft.com/office/drawing/2014/main" id="{2D309081-C19E-4724-B682-80A6D56CECD4}"/>
                </a:ext>
              </a:extLst>
            </p:cNvPr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987;p43">
              <a:extLst>
                <a:ext uri="{FF2B5EF4-FFF2-40B4-BE49-F238E27FC236}">
                  <a16:creationId xmlns:a16="http://schemas.microsoft.com/office/drawing/2014/main" id="{48C1A424-1FE0-442D-BD9A-6092012A2119}"/>
                </a:ext>
              </a:extLst>
            </p:cNvPr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988;p43">
              <a:extLst>
                <a:ext uri="{FF2B5EF4-FFF2-40B4-BE49-F238E27FC236}">
                  <a16:creationId xmlns:a16="http://schemas.microsoft.com/office/drawing/2014/main" id="{A139D471-4662-40F0-82A8-E0C33F2374F5}"/>
                </a:ext>
              </a:extLst>
            </p:cNvPr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989;p43">
              <a:extLst>
                <a:ext uri="{FF2B5EF4-FFF2-40B4-BE49-F238E27FC236}">
                  <a16:creationId xmlns:a16="http://schemas.microsoft.com/office/drawing/2014/main" id="{95AA712C-3DF2-4304-B391-7D5D914EDD92}"/>
                </a:ext>
              </a:extLst>
            </p:cNvPr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990;p43">
              <a:extLst>
                <a:ext uri="{FF2B5EF4-FFF2-40B4-BE49-F238E27FC236}">
                  <a16:creationId xmlns:a16="http://schemas.microsoft.com/office/drawing/2014/main" id="{987BE1EC-EDC1-4FD3-BC3D-093065E6A79B}"/>
                </a:ext>
              </a:extLst>
            </p:cNvPr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991;p43">
              <a:extLst>
                <a:ext uri="{FF2B5EF4-FFF2-40B4-BE49-F238E27FC236}">
                  <a16:creationId xmlns:a16="http://schemas.microsoft.com/office/drawing/2014/main" id="{37F70A81-4995-41D9-9BD1-E2D9807AAB1E}"/>
                </a:ext>
              </a:extLst>
            </p:cNvPr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992;p43">
              <a:extLst>
                <a:ext uri="{FF2B5EF4-FFF2-40B4-BE49-F238E27FC236}">
                  <a16:creationId xmlns:a16="http://schemas.microsoft.com/office/drawing/2014/main" id="{25DA2000-7D2F-4607-829E-40C276143519}"/>
                </a:ext>
              </a:extLst>
            </p:cNvPr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993;p43">
              <a:extLst>
                <a:ext uri="{FF2B5EF4-FFF2-40B4-BE49-F238E27FC236}">
                  <a16:creationId xmlns:a16="http://schemas.microsoft.com/office/drawing/2014/main" id="{74B1B7C5-6CE3-4C41-9996-C2EE38A73899}"/>
                </a:ext>
              </a:extLst>
            </p:cNvPr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994;p43">
              <a:extLst>
                <a:ext uri="{FF2B5EF4-FFF2-40B4-BE49-F238E27FC236}">
                  <a16:creationId xmlns:a16="http://schemas.microsoft.com/office/drawing/2014/main" id="{41732DC7-7F50-44C8-9FB1-6810434760A4}"/>
                </a:ext>
              </a:extLst>
            </p:cNvPr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995;p43">
              <a:extLst>
                <a:ext uri="{FF2B5EF4-FFF2-40B4-BE49-F238E27FC236}">
                  <a16:creationId xmlns:a16="http://schemas.microsoft.com/office/drawing/2014/main" id="{BADA57C1-F681-4D99-8364-0E18A0F1F580}"/>
                </a:ext>
              </a:extLst>
            </p:cNvPr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996;p43">
              <a:extLst>
                <a:ext uri="{FF2B5EF4-FFF2-40B4-BE49-F238E27FC236}">
                  <a16:creationId xmlns:a16="http://schemas.microsoft.com/office/drawing/2014/main" id="{E3B3CB72-DF09-4D91-BC81-A45B4D4F8003}"/>
                </a:ext>
              </a:extLst>
            </p:cNvPr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997;p43">
              <a:extLst>
                <a:ext uri="{FF2B5EF4-FFF2-40B4-BE49-F238E27FC236}">
                  <a16:creationId xmlns:a16="http://schemas.microsoft.com/office/drawing/2014/main" id="{7CDB0A3E-43F2-47F4-B664-E2DC844F3809}"/>
                </a:ext>
              </a:extLst>
            </p:cNvPr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998;p43">
              <a:extLst>
                <a:ext uri="{FF2B5EF4-FFF2-40B4-BE49-F238E27FC236}">
                  <a16:creationId xmlns:a16="http://schemas.microsoft.com/office/drawing/2014/main" id="{C4D5BB1A-D8F6-4F94-8D6E-D5D0FECA36F6}"/>
                </a:ext>
              </a:extLst>
            </p:cNvPr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999;p43">
              <a:extLst>
                <a:ext uri="{FF2B5EF4-FFF2-40B4-BE49-F238E27FC236}">
                  <a16:creationId xmlns:a16="http://schemas.microsoft.com/office/drawing/2014/main" id="{0E7D15F8-5054-4828-AAB8-FA42451DCD04}"/>
                </a:ext>
              </a:extLst>
            </p:cNvPr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000;p43">
              <a:extLst>
                <a:ext uri="{FF2B5EF4-FFF2-40B4-BE49-F238E27FC236}">
                  <a16:creationId xmlns:a16="http://schemas.microsoft.com/office/drawing/2014/main" id="{461AAD08-B6A9-4B5C-BB44-1F3A68361AE6}"/>
                </a:ext>
              </a:extLst>
            </p:cNvPr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001;p43">
              <a:extLst>
                <a:ext uri="{FF2B5EF4-FFF2-40B4-BE49-F238E27FC236}">
                  <a16:creationId xmlns:a16="http://schemas.microsoft.com/office/drawing/2014/main" id="{23D79A97-430C-47DA-9E11-3A6FCA877D86}"/>
                </a:ext>
              </a:extLst>
            </p:cNvPr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002;p43">
              <a:extLst>
                <a:ext uri="{FF2B5EF4-FFF2-40B4-BE49-F238E27FC236}">
                  <a16:creationId xmlns:a16="http://schemas.microsoft.com/office/drawing/2014/main" id="{7BEF031F-5A4F-4E0C-BAC4-857DD5F5BCF0}"/>
                </a:ext>
              </a:extLst>
            </p:cNvPr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003;p43">
              <a:extLst>
                <a:ext uri="{FF2B5EF4-FFF2-40B4-BE49-F238E27FC236}">
                  <a16:creationId xmlns:a16="http://schemas.microsoft.com/office/drawing/2014/main" id="{8775D158-9098-4F11-B536-059647036951}"/>
                </a:ext>
              </a:extLst>
            </p:cNvPr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004;p43">
              <a:extLst>
                <a:ext uri="{FF2B5EF4-FFF2-40B4-BE49-F238E27FC236}">
                  <a16:creationId xmlns:a16="http://schemas.microsoft.com/office/drawing/2014/main" id="{738117A3-7139-416D-AD86-343458ECFBC7}"/>
                </a:ext>
              </a:extLst>
            </p:cNvPr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005;p43">
              <a:extLst>
                <a:ext uri="{FF2B5EF4-FFF2-40B4-BE49-F238E27FC236}">
                  <a16:creationId xmlns:a16="http://schemas.microsoft.com/office/drawing/2014/main" id="{D11BF5B8-C681-43B5-93F6-8F59266C58E1}"/>
                </a:ext>
              </a:extLst>
            </p:cNvPr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006;p43">
              <a:extLst>
                <a:ext uri="{FF2B5EF4-FFF2-40B4-BE49-F238E27FC236}">
                  <a16:creationId xmlns:a16="http://schemas.microsoft.com/office/drawing/2014/main" id="{6A3D5ABE-C7B0-4F41-9BD4-ED204DC39E88}"/>
                </a:ext>
              </a:extLst>
            </p:cNvPr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007;p43">
              <a:extLst>
                <a:ext uri="{FF2B5EF4-FFF2-40B4-BE49-F238E27FC236}">
                  <a16:creationId xmlns:a16="http://schemas.microsoft.com/office/drawing/2014/main" id="{D4B6B1B2-32AD-459A-A9BC-A0068EAD3468}"/>
                </a:ext>
              </a:extLst>
            </p:cNvPr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008;p43">
              <a:extLst>
                <a:ext uri="{FF2B5EF4-FFF2-40B4-BE49-F238E27FC236}">
                  <a16:creationId xmlns:a16="http://schemas.microsoft.com/office/drawing/2014/main" id="{5C95CEAF-5D63-4D3D-BB43-B69BE82271C9}"/>
                </a:ext>
              </a:extLst>
            </p:cNvPr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3D4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009;p43">
              <a:extLst>
                <a:ext uri="{FF2B5EF4-FFF2-40B4-BE49-F238E27FC236}">
                  <a16:creationId xmlns:a16="http://schemas.microsoft.com/office/drawing/2014/main" id="{BCE5D1AC-1DD4-4A4E-9445-C1FFAF7CC3E0}"/>
                </a:ext>
              </a:extLst>
            </p:cNvPr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292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537881"/>
            <a:ext cx="3068700" cy="17809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5103836" y="2918213"/>
            <a:ext cx="3068700" cy="120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Create a predictive model based on past fundraising campaigns to select the best candidates for your new fundraising campaign.</a:t>
            </a:r>
            <a:endParaRPr sz="1600" dirty="0"/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p38"/>
          <p:cNvSpPr txBox="1">
            <a:spLocks noGrp="1"/>
          </p:cNvSpPr>
          <p:nvPr>
            <p:ph type="ctrTitle"/>
          </p:nvPr>
        </p:nvSpPr>
        <p:spPr>
          <a:xfrm flipH="1">
            <a:off x="5853082" y="321467"/>
            <a:ext cx="1858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grpSp>
        <p:nvGrpSpPr>
          <p:cNvPr id="5167" name="Google Shape;5167;p38"/>
          <p:cNvGrpSpPr/>
          <p:nvPr/>
        </p:nvGrpSpPr>
        <p:grpSpPr>
          <a:xfrm>
            <a:off x="2017822" y="3582231"/>
            <a:ext cx="705302" cy="577255"/>
            <a:chOff x="4370168" y="1690503"/>
            <a:chExt cx="869027" cy="711256"/>
          </a:xfrm>
        </p:grpSpPr>
        <p:sp>
          <p:nvSpPr>
            <p:cNvPr id="5168" name="Google Shape;5168;p38"/>
            <p:cNvSpPr/>
            <p:nvPr/>
          </p:nvSpPr>
          <p:spPr>
            <a:xfrm>
              <a:off x="4370666" y="1690503"/>
              <a:ext cx="868529" cy="494888"/>
            </a:xfrm>
            <a:custGeom>
              <a:avLst/>
              <a:gdLst/>
              <a:ahLst/>
              <a:cxnLst/>
              <a:rect l="l" t="t" r="r" b="b"/>
              <a:pathLst>
                <a:path w="17457" h="9947" extrusionOk="0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8"/>
            <p:cNvSpPr/>
            <p:nvPr/>
          </p:nvSpPr>
          <p:spPr>
            <a:xfrm>
              <a:off x="4800256" y="1937120"/>
              <a:ext cx="436329" cy="464639"/>
            </a:xfrm>
            <a:custGeom>
              <a:avLst/>
              <a:gdLst/>
              <a:ahLst/>
              <a:cxnLst/>
              <a:rect l="l" t="t" r="r" b="b"/>
              <a:pathLst>
                <a:path w="8770" h="9339" extrusionOk="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8"/>
            <p:cNvSpPr/>
            <p:nvPr/>
          </p:nvSpPr>
          <p:spPr>
            <a:xfrm>
              <a:off x="4370168" y="1937120"/>
              <a:ext cx="432598" cy="464639"/>
            </a:xfrm>
            <a:custGeom>
              <a:avLst/>
              <a:gdLst/>
              <a:ahLst/>
              <a:cxnLst/>
              <a:rect l="l" t="t" r="r" b="b"/>
              <a:pathLst>
                <a:path w="8695" h="9339" extrusionOk="0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1" name="Google Shape;5171;p38"/>
          <p:cNvGrpSpPr/>
          <p:nvPr/>
        </p:nvGrpSpPr>
        <p:grpSpPr>
          <a:xfrm>
            <a:off x="4380368" y="3585311"/>
            <a:ext cx="705870" cy="575715"/>
            <a:chOff x="4368768" y="1694298"/>
            <a:chExt cx="869727" cy="709359"/>
          </a:xfrm>
        </p:grpSpPr>
        <p:sp>
          <p:nvSpPr>
            <p:cNvPr id="5172" name="Google Shape;5172;p38"/>
            <p:cNvSpPr/>
            <p:nvPr/>
          </p:nvSpPr>
          <p:spPr>
            <a:xfrm>
              <a:off x="4368768" y="1694298"/>
              <a:ext cx="868529" cy="494888"/>
            </a:xfrm>
            <a:custGeom>
              <a:avLst/>
              <a:gdLst/>
              <a:ahLst/>
              <a:cxnLst/>
              <a:rect l="l" t="t" r="r" b="b"/>
              <a:pathLst>
                <a:path w="17457" h="9947" extrusionOk="0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8"/>
            <p:cNvSpPr/>
            <p:nvPr/>
          </p:nvSpPr>
          <p:spPr>
            <a:xfrm>
              <a:off x="4802165" y="1939017"/>
              <a:ext cx="436329" cy="464639"/>
            </a:xfrm>
            <a:custGeom>
              <a:avLst/>
              <a:gdLst/>
              <a:ahLst/>
              <a:cxnLst/>
              <a:rect l="l" t="t" r="r" b="b"/>
              <a:pathLst>
                <a:path w="8770" h="9339" extrusionOk="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8"/>
            <p:cNvSpPr/>
            <p:nvPr/>
          </p:nvSpPr>
          <p:spPr>
            <a:xfrm>
              <a:off x="4370734" y="1939017"/>
              <a:ext cx="432598" cy="464639"/>
            </a:xfrm>
            <a:custGeom>
              <a:avLst/>
              <a:gdLst/>
              <a:ahLst/>
              <a:cxnLst/>
              <a:rect l="l" t="t" r="r" b="b"/>
              <a:pathLst>
                <a:path w="8695" h="9339" extrusionOk="0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5" name="Google Shape;5175;p38"/>
          <p:cNvGrpSpPr/>
          <p:nvPr/>
        </p:nvGrpSpPr>
        <p:grpSpPr>
          <a:xfrm>
            <a:off x="6745589" y="3582231"/>
            <a:ext cx="704898" cy="577255"/>
            <a:chOff x="4370666" y="1690503"/>
            <a:chExt cx="868529" cy="711256"/>
          </a:xfrm>
        </p:grpSpPr>
        <p:sp>
          <p:nvSpPr>
            <p:cNvPr id="5176" name="Google Shape;5176;p38"/>
            <p:cNvSpPr/>
            <p:nvPr/>
          </p:nvSpPr>
          <p:spPr>
            <a:xfrm>
              <a:off x="4370666" y="1690503"/>
              <a:ext cx="868529" cy="494888"/>
            </a:xfrm>
            <a:custGeom>
              <a:avLst/>
              <a:gdLst/>
              <a:ahLst/>
              <a:cxnLst/>
              <a:rect l="l" t="t" r="r" b="b"/>
              <a:pathLst>
                <a:path w="17457" h="9947" extrusionOk="0">
                  <a:moveTo>
                    <a:pt x="8766" y="0"/>
                  </a:moveTo>
                  <a:lnTo>
                    <a:pt x="1" y="4976"/>
                  </a:lnTo>
                  <a:lnTo>
                    <a:pt x="8691" y="9947"/>
                  </a:lnTo>
                  <a:lnTo>
                    <a:pt x="17456" y="4976"/>
                  </a:lnTo>
                  <a:lnTo>
                    <a:pt x="8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8"/>
            <p:cNvSpPr/>
            <p:nvPr/>
          </p:nvSpPr>
          <p:spPr>
            <a:xfrm>
              <a:off x="4802165" y="1937120"/>
              <a:ext cx="436329" cy="464639"/>
            </a:xfrm>
            <a:custGeom>
              <a:avLst/>
              <a:gdLst/>
              <a:ahLst/>
              <a:cxnLst/>
              <a:rect l="l" t="t" r="r" b="b"/>
              <a:pathLst>
                <a:path w="8770" h="9339" extrusionOk="0">
                  <a:moveTo>
                    <a:pt x="8765" y="1"/>
                  </a:moveTo>
                  <a:lnTo>
                    <a:pt x="0" y="4972"/>
                  </a:lnTo>
                  <a:lnTo>
                    <a:pt x="3" y="9338"/>
                  </a:lnTo>
                  <a:lnTo>
                    <a:pt x="8769" y="4363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8"/>
            <p:cNvSpPr/>
            <p:nvPr/>
          </p:nvSpPr>
          <p:spPr>
            <a:xfrm>
              <a:off x="4372065" y="1937120"/>
              <a:ext cx="432598" cy="464639"/>
            </a:xfrm>
            <a:custGeom>
              <a:avLst/>
              <a:gdLst/>
              <a:ahLst/>
              <a:cxnLst/>
              <a:rect l="l" t="t" r="r" b="b"/>
              <a:pathLst>
                <a:path w="8695" h="9339" extrusionOk="0">
                  <a:moveTo>
                    <a:pt x="1" y="1"/>
                  </a:moveTo>
                  <a:lnTo>
                    <a:pt x="4" y="4363"/>
                  </a:lnTo>
                  <a:lnTo>
                    <a:pt x="8694" y="9338"/>
                  </a:lnTo>
                  <a:lnTo>
                    <a:pt x="8691" y="4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9" name="Google Shape;5179;p38"/>
          <p:cNvGrpSpPr/>
          <p:nvPr/>
        </p:nvGrpSpPr>
        <p:grpSpPr>
          <a:xfrm>
            <a:off x="6949158" y="3327093"/>
            <a:ext cx="279707" cy="523511"/>
            <a:chOff x="2597700" y="3340275"/>
            <a:chExt cx="198275" cy="371100"/>
          </a:xfrm>
        </p:grpSpPr>
        <p:sp>
          <p:nvSpPr>
            <p:cNvPr id="5180" name="Google Shape;5180;p38"/>
            <p:cNvSpPr/>
            <p:nvPr/>
          </p:nvSpPr>
          <p:spPr>
            <a:xfrm>
              <a:off x="2597700" y="3340275"/>
              <a:ext cx="198275" cy="370875"/>
            </a:xfrm>
            <a:custGeom>
              <a:avLst/>
              <a:gdLst/>
              <a:ahLst/>
              <a:cxnLst/>
              <a:rect l="l" t="t" r="r" b="b"/>
              <a:pathLst>
                <a:path w="7931" h="14835" extrusionOk="0">
                  <a:moveTo>
                    <a:pt x="3493" y="1"/>
                  </a:moveTo>
                  <a:cubicBezTo>
                    <a:pt x="3428" y="1"/>
                    <a:pt x="3362" y="20"/>
                    <a:pt x="3308" y="60"/>
                  </a:cubicBezTo>
                  <a:cubicBezTo>
                    <a:pt x="3016" y="231"/>
                    <a:pt x="2776" y="670"/>
                    <a:pt x="2776" y="1056"/>
                  </a:cubicBezTo>
                  <a:lnTo>
                    <a:pt x="2776" y="1391"/>
                  </a:lnTo>
                  <a:cubicBezTo>
                    <a:pt x="1281" y="2414"/>
                    <a:pt x="267" y="4183"/>
                    <a:pt x="267" y="5885"/>
                  </a:cubicBezTo>
                  <a:cubicBezTo>
                    <a:pt x="267" y="6804"/>
                    <a:pt x="482" y="7362"/>
                    <a:pt x="920" y="7629"/>
                  </a:cubicBezTo>
                  <a:cubicBezTo>
                    <a:pt x="920" y="7629"/>
                    <a:pt x="2484" y="8617"/>
                    <a:pt x="2827" y="8677"/>
                  </a:cubicBezTo>
                  <a:lnTo>
                    <a:pt x="2827" y="10825"/>
                  </a:lnTo>
                  <a:cubicBezTo>
                    <a:pt x="2559" y="10921"/>
                    <a:pt x="2278" y="10968"/>
                    <a:pt x="1998" y="10968"/>
                  </a:cubicBezTo>
                  <a:cubicBezTo>
                    <a:pt x="1676" y="10968"/>
                    <a:pt x="1356" y="10906"/>
                    <a:pt x="1057" y="10782"/>
                  </a:cubicBezTo>
                  <a:cubicBezTo>
                    <a:pt x="1009" y="10763"/>
                    <a:pt x="959" y="10755"/>
                    <a:pt x="910" y="10755"/>
                  </a:cubicBezTo>
                  <a:cubicBezTo>
                    <a:pt x="821" y="10755"/>
                    <a:pt x="734" y="10783"/>
                    <a:pt x="662" y="10833"/>
                  </a:cubicBezTo>
                  <a:cubicBezTo>
                    <a:pt x="293" y="11048"/>
                    <a:pt x="1" y="11598"/>
                    <a:pt x="1" y="12088"/>
                  </a:cubicBezTo>
                  <a:cubicBezTo>
                    <a:pt x="1" y="12328"/>
                    <a:pt x="61" y="12491"/>
                    <a:pt x="173" y="12586"/>
                  </a:cubicBezTo>
                  <a:cubicBezTo>
                    <a:pt x="173" y="12586"/>
                    <a:pt x="1728" y="13540"/>
                    <a:pt x="1891" y="13574"/>
                  </a:cubicBezTo>
                  <a:cubicBezTo>
                    <a:pt x="2192" y="13686"/>
                    <a:pt x="2509" y="13737"/>
                    <a:pt x="2827" y="13737"/>
                  </a:cubicBezTo>
                  <a:cubicBezTo>
                    <a:pt x="2853" y="13814"/>
                    <a:pt x="2913" y="13875"/>
                    <a:pt x="2982" y="13909"/>
                  </a:cubicBezTo>
                  <a:cubicBezTo>
                    <a:pt x="2982" y="13909"/>
                    <a:pt x="4528" y="14802"/>
                    <a:pt x="4537" y="14811"/>
                  </a:cubicBezTo>
                  <a:cubicBezTo>
                    <a:pt x="4578" y="14827"/>
                    <a:pt x="4620" y="14834"/>
                    <a:pt x="4662" y="14834"/>
                  </a:cubicBezTo>
                  <a:cubicBezTo>
                    <a:pt x="4733" y="14834"/>
                    <a:pt x="4804" y="14812"/>
                    <a:pt x="4863" y="14768"/>
                  </a:cubicBezTo>
                  <a:cubicBezTo>
                    <a:pt x="5147" y="14605"/>
                    <a:pt x="5379" y="14175"/>
                    <a:pt x="5379" y="13789"/>
                  </a:cubicBezTo>
                  <a:lnTo>
                    <a:pt x="5379" y="12835"/>
                  </a:lnTo>
                  <a:cubicBezTo>
                    <a:pt x="6900" y="11761"/>
                    <a:pt x="7922" y="10008"/>
                    <a:pt x="7922" y="8247"/>
                  </a:cubicBezTo>
                  <a:cubicBezTo>
                    <a:pt x="7931" y="7422"/>
                    <a:pt x="7742" y="6864"/>
                    <a:pt x="7329" y="6572"/>
                  </a:cubicBezTo>
                  <a:cubicBezTo>
                    <a:pt x="7269" y="6529"/>
                    <a:pt x="5783" y="5678"/>
                    <a:pt x="5783" y="5678"/>
                  </a:cubicBezTo>
                  <a:cubicBezTo>
                    <a:pt x="5645" y="5584"/>
                    <a:pt x="5499" y="5515"/>
                    <a:pt x="5336" y="5481"/>
                  </a:cubicBezTo>
                  <a:lnTo>
                    <a:pt x="5336" y="3410"/>
                  </a:lnTo>
                  <a:cubicBezTo>
                    <a:pt x="5542" y="3358"/>
                    <a:pt x="5753" y="3332"/>
                    <a:pt x="5964" y="3332"/>
                  </a:cubicBezTo>
                  <a:cubicBezTo>
                    <a:pt x="6165" y="3332"/>
                    <a:pt x="6367" y="3355"/>
                    <a:pt x="6565" y="3402"/>
                  </a:cubicBezTo>
                  <a:cubicBezTo>
                    <a:pt x="6598" y="3408"/>
                    <a:pt x="6632" y="3412"/>
                    <a:pt x="6665" y="3412"/>
                  </a:cubicBezTo>
                  <a:cubicBezTo>
                    <a:pt x="6759" y="3412"/>
                    <a:pt x="6849" y="3386"/>
                    <a:pt x="6925" y="3342"/>
                  </a:cubicBezTo>
                  <a:cubicBezTo>
                    <a:pt x="7295" y="3127"/>
                    <a:pt x="7596" y="2568"/>
                    <a:pt x="7596" y="2070"/>
                  </a:cubicBezTo>
                  <a:cubicBezTo>
                    <a:pt x="7596" y="1821"/>
                    <a:pt x="7527" y="1675"/>
                    <a:pt x="7415" y="1589"/>
                  </a:cubicBezTo>
                  <a:lnTo>
                    <a:pt x="5834" y="670"/>
                  </a:lnTo>
                  <a:cubicBezTo>
                    <a:pt x="5783" y="635"/>
                    <a:pt x="5731" y="618"/>
                    <a:pt x="5671" y="609"/>
                  </a:cubicBezTo>
                  <a:cubicBezTo>
                    <a:pt x="5467" y="556"/>
                    <a:pt x="5257" y="530"/>
                    <a:pt x="5048" y="530"/>
                  </a:cubicBezTo>
                  <a:cubicBezTo>
                    <a:pt x="4888" y="530"/>
                    <a:pt x="4728" y="545"/>
                    <a:pt x="4571" y="575"/>
                  </a:cubicBezTo>
                  <a:lnTo>
                    <a:pt x="3635" y="34"/>
                  </a:lnTo>
                  <a:cubicBezTo>
                    <a:pt x="3591" y="12"/>
                    <a:pt x="3542" y="1"/>
                    <a:pt x="3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8"/>
            <p:cNvSpPr/>
            <p:nvPr/>
          </p:nvSpPr>
          <p:spPr>
            <a:xfrm>
              <a:off x="2636800" y="3362950"/>
              <a:ext cx="158975" cy="348425"/>
            </a:xfrm>
            <a:custGeom>
              <a:avLst/>
              <a:gdLst/>
              <a:ahLst/>
              <a:cxnLst/>
              <a:rect l="l" t="t" r="r" b="b"/>
              <a:pathLst>
                <a:path w="6359" h="13937" extrusionOk="0">
                  <a:moveTo>
                    <a:pt x="2827" y="2950"/>
                  </a:moveTo>
                  <a:lnTo>
                    <a:pt x="2827" y="5777"/>
                  </a:lnTo>
                  <a:cubicBezTo>
                    <a:pt x="2681" y="5797"/>
                    <a:pt x="2553" y="5807"/>
                    <a:pt x="2440" y="5807"/>
                  </a:cubicBezTo>
                  <a:cubicBezTo>
                    <a:pt x="1834" y="5807"/>
                    <a:pt x="1676" y="5518"/>
                    <a:pt x="1676" y="4960"/>
                  </a:cubicBezTo>
                  <a:cubicBezTo>
                    <a:pt x="1676" y="4256"/>
                    <a:pt x="2054" y="3491"/>
                    <a:pt x="2827" y="2950"/>
                  </a:cubicBezTo>
                  <a:close/>
                  <a:moveTo>
                    <a:pt x="4182" y="7406"/>
                  </a:moveTo>
                  <a:cubicBezTo>
                    <a:pt x="4772" y="7406"/>
                    <a:pt x="4949" y="7699"/>
                    <a:pt x="4949" y="8277"/>
                  </a:cubicBezTo>
                  <a:cubicBezTo>
                    <a:pt x="4949" y="9041"/>
                    <a:pt x="4537" y="9797"/>
                    <a:pt x="3763" y="10347"/>
                  </a:cubicBezTo>
                  <a:lnTo>
                    <a:pt x="3763" y="7443"/>
                  </a:lnTo>
                  <a:cubicBezTo>
                    <a:pt x="3922" y="7418"/>
                    <a:pt x="4060" y="7406"/>
                    <a:pt x="4182" y="7406"/>
                  </a:cubicBezTo>
                  <a:close/>
                  <a:moveTo>
                    <a:pt x="3511" y="0"/>
                  </a:moveTo>
                  <a:cubicBezTo>
                    <a:pt x="3447" y="0"/>
                    <a:pt x="3376" y="21"/>
                    <a:pt x="3299" y="63"/>
                  </a:cubicBezTo>
                  <a:cubicBezTo>
                    <a:pt x="3016" y="227"/>
                    <a:pt x="2775" y="665"/>
                    <a:pt x="2775" y="1051"/>
                  </a:cubicBezTo>
                  <a:lnTo>
                    <a:pt x="2775" y="1386"/>
                  </a:lnTo>
                  <a:cubicBezTo>
                    <a:pt x="1280" y="2409"/>
                    <a:pt x="267" y="4179"/>
                    <a:pt x="267" y="5880"/>
                  </a:cubicBezTo>
                  <a:cubicBezTo>
                    <a:pt x="267" y="7275"/>
                    <a:pt x="745" y="7836"/>
                    <a:pt x="1765" y="7836"/>
                  </a:cubicBezTo>
                  <a:cubicBezTo>
                    <a:pt x="2070" y="7836"/>
                    <a:pt x="2423" y="7785"/>
                    <a:pt x="2827" y="7692"/>
                  </a:cubicBezTo>
                  <a:lnTo>
                    <a:pt x="2827" y="10828"/>
                  </a:lnTo>
                  <a:cubicBezTo>
                    <a:pt x="2559" y="10924"/>
                    <a:pt x="2278" y="10972"/>
                    <a:pt x="1997" y="10972"/>
                  </a:cubicBezTo>
                  <a:cubicBezTo>
                    <a:pt x="1676" y="10972"/>
                    <a:pt x="1355" y="10909"/>
                    <a:pt x="1057" y="10785"/>
                  </a:cubicBezTo>
                  <a:cubicBezTo>
                    <a:pt x="1008" y="10770"/>
                    <a:pt x="958" y="10762"/>
                    <a:pt x="909" y="10762"/>
                  </a:cubicBezTo>
                  <a:cubicBezTo>
                    <a:pt x="820" y="10762"/>
                    <a:pt x="734" y="10787"/>
                    <a:pt x="662" y="10837"/>
                  </a:cubicBezTo>
                  <a:cubicBezTo>
                    <a:pt x="284" y="11052"/>
                    <a:pt x="0" y="11602"/>
                    <a:pt x="0" y="12091"/>
                  </a:cubicBezTo>
                  <a:cubicBezTo>
                    <a:pt x="0" y="12426"/>
                    <a:pt x="121" y="12615"/>
                    <a:pt x="318" y="12675"/>
                  </a:cubicBezTo>
                  <a:cubicBezTo>
                    <a:pt x="624" y="12786"/>
                    <a:pt x="944" y="12842"/>
                    <a:pt x="1277" y="12842"/>
                  </a:cubicBezTo>
                  <a:cubicBezTo>
                    <a:pt x="1748" y="12842"/>
                    <a:pt x="2247" y="12730"/>
                    <a:pt x="2775" y="12504"/>
                  </a:cubicBezTo>
                  <a:lnTo>
                    <a:pt x="2775" y="13492"/>
                  </a:lnTo>
                  <a:cubicBezTo>
                    <a:pt x="2775" y="13770"/>
                    <a:pt x="2906" y="13936"/>
                    <a:pt x="3088" y="13936"/>
                  </a:cubicBezTo>
                  <a:cubicBezTo>
                    <a:pt x="3153" y="13936"/>
                    <a:pt x="3225" y="13915"/>
                    <a:pt x="3299" y="13870"/>
                  </a:cubicBezTo>
                  <a:cubicBezTo>
                    <a:pt x="3592" y="13706"/>
                    <a:pt x="3815" y="13277"/>
                    <a:pt x="3815" y="12890"/>
                  </a:cubicBezTo>
                  <a:lnTo>
                    <a:pt x="3815" y="11937"/>
                  </a:lnTo>
                  <a:cubicBezTo>
                    <a:pt x="5336" y="10863"/>
                    <a:pt x="6358" y="9110"/>
                    <a:pt x="6358" y="7349"/>
                  </a:cubicBezTo>
                  <a:cubicBezTo>
                    <a:pt x="6358" y="6026"/>
                    <a:pt x="5890" y="5415"/>
                    <a:pt x="4825" y="5415"/>
                  </a:cubicBezTo>
                  <a:cubicBezTo>
                    <a:pt x="4521" y="5415"/>
                    <a:pt x="4168" y="5464"/>
                    <a:pt x="3763" y="5562"/>
                  </a:cubicBezTo>
                  <a:lnTo>
                    <a:pt x="3763" y="2503"/>
                  </a:lnTo>
                  <a:cubicBezTo>
                    <a:pt x="3970" y="2451"/>
                    <a:pt x="4183" y="2425"/>
                    <a:pt x="4396" y="2425"/>
                  </a:cubicBezTo>
                  <a:cubicBezTo>
                    <a:pt x="4599" y="2425"/>
                    <a:pt x="4803" y="2448"/>
                    <a:pt x="5001" y="2495"/>
                  </a:cubicBezTo>
                  <a:cubicBezTo>
                    <a:pt x="5032" y="2501"/>
                    <a:pt x="5064" y="2505"/>
                    <a:pt x="5096" y="2505"/>
                  </a:cubicBezTo>
                  <a:cubicBezTo>
                    <a:pt x="5187" y="2505"/>
                    <a:pt x="5279" y="2479"/>
                    <a:pt x="5361" y="2435"/>
                  </a:cubicBezTo>
                  <a:cubicBezTo>
                    <a:pt x="5731" y="2220"/>
                    <a:pt x="6032" y="1661"/>
                    <a:pt x="6032" y="1163"/>
                  </a:cubicBezTo>
                  <a:cubicBezTo>
                    <a:pt x="6032" y="785"/>
                    <a:pt x="5860" y="639"/>
                    <a:pt x="5671" y="605"/>
                  </a:cubicBezTo>
                  <a:cubicBezTo>
                    <a:pt x="5471" y="555"/>
                    <a:pt x="5264" y="527"/>
                    <a:pt x="5048" y="527"/>
                  </a:cubicBezTo>
                  <a:cubicBezTo>
                    <a:pt x="4670" y="527"/>
                    <a:pt x="4263" y="611"/>
                    <a:pt x="3815" y="802"/>
                  </a:cubicBezTo>
                  <a:lnTo>
                    <a:pt x="3815" y="450"/>
                  </a:lnTo>
                  <a:cubicBezTo>
                    <a:pt x="3815" y="164"/>
                    <a:pt x="3693" y="0"/>
                    <a:pt x="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2" name="Google Shape;5182;p38"/>
          <p:cNvGrpSpPr/>
          <p:nvPr/>
        </p:nvGrpSpPr>
        <p:grpSpPr>
          <a:xfrm>
            <a:off x="2202399" y="3346812"/>
            <a:ext cx="306968" cy="523581"/>
            <a:chOff x="1961300" y="3340250"/>
            <a:chExt cx="217600" cy="371150"/>
          </a:xfrm>
        </p:grpSpPr>
        <p:sp>
          <p:nvSpPr>
            <p:cNvPr id="5183" name="Google Shape;5183;p38"/>
            <p:cNvSpPr/>
            <p:nvPr/>
          </p:nvSpPr>
          <p:spPr>
            <a:xfrm>
              <a:off x="1984700" y="3510325"/>
              <a:ext cx="194200" cy="201075"/>
            </a:xfrm>
            <a:custGeom>
              <a:avLst/>
              <a:gdLst/>
              <a:ahLst/>
              <a:cxnLst/>
              <a:rect l="l" t="t" r="r" b="b"/>
              <a:pathLst>
                <a:path w="7768" h="8043" extrusionOk="0">
                  <a:moveTo>
                    <a:pt x="6765" y="0"/>
                  </a:moveTo>
                  <a:cubicBezTo>
                    <a:pt x="6474" y="0"/>
                    <a:pt x="1934" y="552"/>
                    <a:pt x="1934" y="552"/>
                  </a:cubicBezTo>
                  <a:cubicBezTo>
                    <a:pt x="1204" y="1041"/>
                    <a:pt x="611" y="1712"/>
                    <a:pt x="207" y="2493"/>
                  </a:cubicBezTo>
                  <a:cubicBezTo>
                    <a:pt x="70" y="2751"/>
                    <a:pt x="1" y="3043"/>
                    <a:pt x="9" y="3335"/>
                  </a:cubicBezTo>
                  <a:lnTo>
                    <a:pt x="9" y="6686"/>
                  </a:lnTo>
                  <a:lnTo>
                    <a:pt x="1178" y="7365"/>
                  </a:lnTo>
                  <a:cubicBezTo>
                    <a:pt x="1957" y="7813"/>
                    <a:pt x="2831" y="8042"/>
                    <a:pt x="3710" y="8042"/>
                  </a:cubicBezTo>
                  <a:cubicBezTo>
                    <a:pt x="4178" y="8042"/>
                    <a:pt x="4647" y="7977"/>
                    <a:pt x="5104" y="7846"/>
                  </a:cubicBezTo>
                  <a:cubicBezTo>
                    <a:pt x="6238" y="7511"/>
                    <a:pt x="7200" y="6746"/>
                    <a:pt x="7768" y="5715"/>
                  </a:cubicBezTo>
                  <a:lnTo>
                    <a:pt x="7768" y="2364"/>
                  </a:lnTo>
                  <a:cubicBezTo>
                    <a:pt x="7742" y="1480"/>
                    <a:pt x="7389" y="638"/>
                    <a:pt x="6779" y="2"/>
                  </a:cubicBezTo>
                  <a:cubicBezTo>
                    <a:pt x="6779" y="1"/>
                    <a:pt x="6774" y="0"/>
                    <a:pt x="67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8"/>
            <p:cNvSpPr/>
            <p:nvPr/>
          </p:nvSpPr>
          <p:spPr>
            <a:xfrm>
              <a:off x="2152875" y="3412425"/>
              <a:ext cx="12925" cy="115150"/>
            </a:xfrm>
            <a:custGeom>
              <a:avLst/>
              <a:gdLst/>
              <a:ahLst/>
              <a:cxnLst/>
              <a:rect l="l" t="t" r="r" b="b"/>
              <a:pathLst>
                <a:path w="517" h="4606" extrusionOk="0">
                  <a:moveTo>
                    <a:pt x="516" y="0"/>
                  </a:moveTo>
                  <a:lnTo>
                    <a:pt x="1" y="103"/>
                  </a:lnTo>
                  <a:lnTo>
                    <a:pt x="1" y="4012"/>
                  </a:lnTo>
                  <a:cubicBezTo>
                    <a:pt x="1" y="4253"/>
                    <a:pt x="199" y="4485"/>
                    <a:pt x="516" y="460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8"/>
            <p:cNvSpPr/>
            <p:nvPr/>
          </p:nvSpPr>
          <p:spPr>
            <a:xfrm>
              <a:off x="2033025" y="3531825"/>
              <a:ext cx="100775" cy="123100"/>
            </a:xfrm>
            <a:custGeom>
              <a:avLst/>
              <a:gdLst/>
              <a:ahLst/>
              <a:cxnLst/>
              <a:rect l="l" t="t" r="r" b="b"/>
              <a:pathLst>
                <a:path w="4031" h="4924" extrusionOk="0">
                  <a:moveTo>
                    <a:pt x="1" y="1"/>
                  </a:moveTo>
                  <a:lnTo>
                    <a:pt x="1" y="1"/>
                  </a:lnTo>
                  <a:cubicBezTo>
                    <a:pt x="1633" y="998"/>
                    <a:pt x="2922" y="2467"/>
                    <a:pt x="3704" y="4211"/>
                  </a:cubicBezTo>
                  <a:lnTo>
                    <a:pt x="4030" y="4924"/>
                  </a:lnTo>
                  <a:lnTo>
                    <a:pt x="3833" y="2853"/>
                  </a:lnTo>
                  <a:cubicBezTo>
                    <a:pt x="3755" y="1977"/>
                    <a:pt x="3764" y="1092"/>
                    <a:pt x="3858" y="216"/>
                  </a:cubicBezTo>
                  <a:lnTo>
                    <a:pt x="3858" y="216"/>
                  </a:lnTo>
                  <a:cubicBezTo>
                    <a:pt x="3773" y="285"/>
                    <a:pt x="3687" y="345"/>
                    <a:pt x="3592" y="396"/>
                  </a:cubicBezTo>
                  <a:cubicBezTo>
                    <a:pt x="3344" y="537"/>
                    <a:pt x="3068" y="608"/>
                    <a:pt x="2792" y="608"/>
                  </a:cubicBezTo>
                  <a:cubicBezTo>
                    <a:pt x="2561" y="608"/>
                    <a:pt x="2330" y="558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8"/>
            <p:cNvSpPr/>
            <p:nvPr/>
          </p:nvSpPr>
          <p:spPr>
            <a:xfrm>
              <a:off x="1961300" y="3352050"/>
              <a:ext cx="94100" cy="80650"/>
            </a:xfrm>
            <a:custGeom>
              <a:avLst/>
              <a:gdLst/>
              <a:ahLst/>
              <a:cxnLst/>
              <a:rect l="l" t="t" r="r" b="b"/>
              <a:pathLst>
                <a:path w="3764" h="3226" extrusionOk="0">
                  <a:moveTo>
                    <a:pt x="2157" y="1"/>
                  </a:moveTo>
                  <a:cubicBezTo>
                    <a:pt x="714" y="1"/>
                    <a:pt x="0" y="1736"/>
                    <a:pt x="1014" y="2750"/>
                  </a:cubicBezTo>
                  <a:cubicBezTo>
                    <a:pt x="1343" y="3079"/>
                    <a:pt x="1747" y="3226"/>
                    <a:pt x="2144" y="3226"/>
                  </a:cubicBezTo>
                  <a:cubicBezTo>
                    <a:pt x="2971" y="3226"/>
                    <a:pt x="3763" y="2586"/>
                    <a:pt x="3763" y="1616"/>
                  </a:cubicBezTo>
                  <a:cubicBezTo>
                    <a:pt x="3763" y="723"/>
                    <a:pt x="3042" y="1"/>
                    <a:pt x="21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8"/>
            <p:cNvSpPr/>
            <p:nvPr/>
          </p:nvSpPr>
          <p:spPr>
            <a:xfrm>
              <a:off x="2102625" y="3562125"/>
              <a:ext cx="30950" cy="92600"/>
            </a:xfrm>
            <a:custGeom>
              <a:avLst/>
              <a:gdLst/>
              <a:ahLst/>
              <a:cxnLst/>
              <a:rect l="l" t="t" r="r" b="b"/>
              <a:pathLst>
                <a:path w="1238" h="3704" extrusionOk="0">
                  <a:moveTo>
                    <a:pt x="456" y="0"/>
                  </a:moveTo>
                  <a:lnTo>
                    <a:pt x="1" y="267"/>
                  </a:lnTo>
                  <a:lnTo>
                    <a:pt x="52" y="1461"/>
                  </a:lnTo>
                  <a:cubicBezTo>
                    <a:pt x="387" y="1942"/>
                    <a:pt x="679" y="2458"/>
                    <a:pt x="920" y="2999"/>
                  </a:cubicBezTo>
                  <a:lnTo>
                    <a:pt x="1229" y="3695"/>
                  </a:lnTo>
                  <a:lnTo>
                    <a:pt x="1238" y="3703"/>
                  </a:lnTo>
                  <a:lnTo>
                    <a:pt x="1238" y="3703"/>
                  </a:lnTo>
                  <a:lnTo>
                    <a:pt x="1049" y="1641"/>
                  </a:lnTo>
                  <a:cubicBezTo>
                    <a:pt x="1032" y="1444"/>
                    <a:pt x="1014" y="1246"/>
                    <a:pt x="1006" y="104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8"/>
            <p:cNvSpPr/>
            <p:nvPr/>
          </p:nvSpPr>
          <p:spPr>
            <a:xfrm>
              <a:off x="1989868" y="3580795"/>
              <a:ext cx="46839" cy="126460"/>
            </a:xfrm>
            <a:custGeom>
              <a:avLst/>
              <a:gdLst/>
              <a:ahLst/>
              <a:cxnLst/>
              <a:rect l="l" t="t" r="r" b="b"/>
              <a:pathLst>
                <a:path w="1873" h="4950" extrusionOk="0">
                  <a:moveTo>
                    <a:pt x="523" y="1"/>
                  </a:moveTo>
                  <a:cubicBezTo>
                    <a:pt x="215" y="1"/>
                    <a:pt x="0" y="285"/>
                    <a:pt x="0" y="765"/>
                  </a:cubicBezTo>
                  <a:lnTo>
                    <a:pt x="0" y="3979"/>
                  </a:lnTo>
                  <a:lnTo>
                    <a:pt x="1083" y="4606"/>
                  </a:lnTo>
                  <a:cubicBezTo>
                    <a:pt x="1332" y="4743"/>
                    <a:pt x="1598" y="4855"/>
                    <a:pt x="1864" y="4949"/>
                  </a:cubicBezTo>
                  <a:lnTo>
                    <a:pt x="1864" y="1848"/>
                  </a:lnTo>
                  <a:cubicBezTo>
                    <a:pt x="1873" y="1204"/>
                    <a:pt x="1478" y="465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9" y="1"/>
                    <a:pt x="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8"/>
            <p:cNvSpPr/>
            <p:nvPr/>
          </p:nvSpPr>
          <p:spPr>
            <a:xfrm>
              <a:off x="2110350" y="3538275"/>
              <a:ext cx="17850" cy="18500"/>
            </a:xfrm>
            <a:custGeom>
              <a:avLst/>
              <a:gdLst/>
              <a:ahLst/>
              <a:cxnLst/>
              <a:rect l="l" t="t" r="r" b="b"/>
              <a:pathLst>
                <a:path w="714" h="740" extrusionOk="0">
                  <a:moveTo>
                    <a:pt x="714" y="1"/>
                  </a:moveTo>
                  <a:lnTo>
                    <a:pt x="714" y="1"/>
                  </a:lnTo>
                  <a:cubicBezTo>
                    <a:pt x="637" y="44"/>
                    <a:pt x="568" y="95"/>
                    <a:pt x="499" y="138"/>
                  </a:cubicBezTo>
                  <a:cubicBezTo>
                    <a:pt x="345" y="224"/>
                    <a:pt x="173" y="284"/>
                    <a:pt x="1" y="319"/>
                  </a:cubicBezTo>
                  <a:lnTo>
                    <a:pt x="568" y="74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8"/>
            <p:cNvSpPr/>
            <p:nvPr/>
          </p:nvSpPr>
          <p:spPr>
            <a:xfrm>
              <a:off x="2098125" y="3546450"/>
              <a:ext cx="20850" cy="22350"/>
            </a:xfrm>
            <a:custGeom>
              <a:avLst/>
              <a:gdLst/>
              <a:ahLst/>
              <a:cxnLst/>
              <a:rect l="l" t="t" r="r" b="b"/>
              <a:pathLst>
                <a:path w="834" h="894" extrusionOk="0">
                  <a:moveTo>
                    <a:pt x="490" y="0"/>
                  </a:moveTo>
                  <a:cubicBezTo>
                    <a:pt x="455" y="0"/>
                    <a:pt x="413" y="9"/>
                    <a:pt x="370" y="17"/>
                  </a:cubicBezTo>
                  <a:lnTo>
                    <a:pt x="0" y="748"/>
                  </a:lnTo>
                  <a:lnTo>
                    <a:pt x="181" y="894"/>
                  </a:lnTo>
                  <a:lnTo>
                    <a:pt x="636" y="627"/>
                  </a:lnTo>
                  <a:lnTo>
                    <a:pt x="834" y="24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8"/>
            <p:cNvSpPr/>
            <p:nvPr/>
          </p:nvSpPr>
          <p:spPr>
            <a:xfrm>
              <a:off x="2033025" y="3531825"/>
              <a:ext cx="74575" cy="38275"/>
            </a:xfrm>
            <a:custGeom>
              <a:avLst/>
              <a:gdLst/>
              <a:ahLst/>
              <a:cxnLst/>
              <a:rect l="l" t="t" r="r" b="b"/>
              <a:pathLst>
                <a:path w="2983" h="1531" extrusionOk="0">
                  <a:moveTo>
                    <a:pt x="1" y="1"/>
                  </a:moveTo>
                  <a:lnTo>
                    <a:pt x="2510" y="1530"/>
                  </a:lnTo>
                  <a:lnTo>
                    <a:pt x="2982" y="602"/>
                  </a:lnTo>
                  <a:lnTo>
                    <a:pt x="2982" y="602"/>
                  </a:lnTo>
                  <a:cubicBezTo>
                    <a:pt x="2921" y="609"/>
                    <a:pt x="2861" y="613"/>
                    <a:pt x="2800" y="613"/>
                  </a:cubicBezTo>
                  <a:cubicBezTo>
                    <a:pt x="2561" y="613"/>
                    <a:pt x="2327" y="559"/>
                    <a:pt x="2114" y="456"/>
                  </a:cubicBezTo>
                  <a:cubicBezTo>
                    <a:pt x="1487" y="388"/>
                    <a:pt x="877" y="259"/>
                    <a:pt x="276" y="7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8"/>
            <p:cNvSpPr/>
            <p:nvPr/>
          </p:nvSpPr>
          <p:spPr>
            <a:xfrm>
              <a:off x="2033025" y="3508000"/>
              <a:ext cx="52650" cy="35250"/>
            </a:xfrm>
            <a:custGeom>
              <a:avLst/>
              <a:gdLst/>
              <a:ahLst/>
              <a:cxnLst/>
              <a:rect l="l" t="t" r="r" b="b"/>
              <a:pathLst>
                <a:path w="2106" h="1410" extrusionOk="0">
                  <a:moveTo>
                    <a:pt x="1" y="0"/>
                  </a:moveTo>
                  <a:lnTo>
                    <a:pt x="1" y="954"/>
                  </a:lnTo>
                  <a:lnTo>
                    <a:pt x="267" y="1031"/>
                  </a:lnTo>
                  <a:cubicBezTo>
                    <a:pt x="869" y="1212"/>
                    <a:pt x="1487" y="1341"/>
                    <a:pt x="2106" y="1409"/>
                  </a:cubicBezTo>
                  <a:cubicBezTo>
                    <a:pt x="2037" y="1375"/>
                    <a:pt x="1968" y="1332"/>
                    <a:pt x="1900" y="1289"/>
                  </a:cubicBezTo>
                  <a:lnTo>
                    <a:pt x="860" y="696"/>
                  </a:lnTo>
                  <a:cubicBezTo>
                    <a:pt x="534" y="507"/>
                    <a:pt x="250" y="275"/>
                    <a:pt x="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8"/>
            <p:cNvSpPr/>
            <p:nvPr/>
          </p:nvSpPr>
          <p:spPr>
            <a:xfrm>
              <a:off x="2031750" y="3412425"/>
              <a:ext cx="134700" cy="134725"/>
            </a:xfrm>
            <a:custGeom>
              <a:avLst/>
              <a:gdLst/>
              <a:ahLst/>
              <a:cxnLst/>
              <a:rect l="l" t="t" r="r" b="b"/>
              <a:pathLst>
                <a:path w="5388" h="5389" extrusionOk="0">
                  <a:moveTo>
                    <a:pt x="5387" y="0"/>
                  </a:moveTo>
                  <a:lnTo>
                    <a:pt x="4769" y="361"/>
                  </a:lnTo>
                  <a:cubicBezTo>
                    <a:pt x="4610" y="450"/>
                    <a:pt x="4436" y="494"/>
                    <a:pt x="4262" y="494"/>
                  </a:cubicBezTo>
                  <a:cubicBezTo>
                    <a:pt x="4051" y="494"/>
                    <a:pt x="3840" y="428"/>
                    <a:pt x="3660" y="301"/>
                  </a:cubicBezTo>
                  <a:cubicBezTo>
                    <a:pt x="3403" y="894"/>
                    <a:pt x="2964" y="1392"/>
                    <a:pt x="2406" y="1718"/>
                  </a:cubicBezTo>
                  <a:lnTo>
                    <a:pt x="2234" y="1813"/>
                  </a:lnTo>
                  <a:cubicBezTo>
                    <a:pt x="1787" y="2073"/>
                    <a:pt x="1290" y="2205"/>
                    <a:pt x="781" y="2205"/>
                  </a:cubicBezTo>
                  <a:cubicBezTo>
                    <a:pt x="685" y="2205"/>
                    <a:pt x="588" y="2201"/>
                    <a:pt x="490" y="2191"/>
                  </a:cubicBezTo>
                  <a:cubicBezTo>
                    <a:pt x="437" y="2159"/>
                    <a:pt x="381" y="2145"/>
                    <a:pt x="325" y="2145"/>
                  </a:cubicBezTo>
                  <a:cubicBezTo>
                    <a:pt x="156" y="2145"/>
                    <a:pt x="0" y="2280"/>
                    <a:pt x="0" y="2475"/>
                  </a:cubicBezTo>
                  <a:cubicBezTo>
                    <a:pt x="0" y="2767"/>
                    <a:pt x="155" y="3042"/>
                    <a:pt x="413" y="3188"/>
                  </a:cubicBezTo>
                  <a:lnTo>
                    <a:pt x="490" y="3239"/>
                  </a:lnTo>
                  <a:lnTo>
                    <a:pt x="52" y="3823"/>
                  </a:lnTo>
                  <a:cubicBezTo>
                    <a:pt x="301" y="4098"/>
                    <a:pt x="593" y="4330"/>
                    <a:pt x="911" y="4519"/>
                  </a:cubicBezTo>
                  <a:lnTo>
                    <a:pt x="1951" y="5112"/>
                  </a:lnTo>
                  <a:cubicBezTo>
                    <a:pt x="2221" y="5295"/>
                    <a:pt x="2535" y="5388"/>
                    <a:pt x="2849" y="5388"/>
                  </a:cubicBezTo>
                  <a:cubicBezTo>
                    <a:pt x="3124" y="5388"/>
                    <a:pt x="3398" y="5317"/>
                    <a:pt x="3643" y="5172"/>
                  </a:cubicBezTo>
                  <a:cubicBezTo>
                    <a:pt x="4726" y="4545"/>
                    <a:pt x="5387" y="3394"/>
                    <a:pt x="5387" y="2148"/>
                  </a:cubicBezTo>
                  <a:lnTo>
                    <a:pt x="5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8"/>
            <p:cNvSpPr/>
            <p:nvPr/>
          </p:nvSpPr>
          <p:spPr>
            <a:xfrm>
              <a:off x="2093825" y="3453100"/>
              <a:ext cx="16125" cy="23225"/>
            </a:xfrm>
            <a:custGeom>
              <a:avLst/>
              <a:gdLst/>
              <a:ahLst/>
              <a:cxnLst/>
              <a:rect l="l" t="t" r="r" b="b"/>
              <a:pathLst>
                <a:path w="645" h="929" extrusionOk="0">
                  <a:moveTo>
                    <a:pt x="458" y="0"/>
                  </a:moveTo>
                  <a:cubicBezTo>
                    <a:pt x="418" y="0"/>
                    <a:pt x="374" y="13"/>
                    <a:pt x="327" y="40"/>
                  </a:cubicBezTo>
                  <a:cubicBezTo>
                    <a:pt x="129" y="177"/>
                    <a:pt x="9" y="401"/>
                    <a:pt x="0" y="650"/>
                  </a:cubicBezTo>
                  <a:cubicBezTo>
                    <a:pt x="0" y="823"/>
                    <a:pt x="82" y="929"/>
                    <a:pt x="198" y="929"/>
                  </a:cubicBezTo>
                  <a:cubicBezTo>
                    <a:pt x="237" y="929"/>
                    <a:pt x="281" y="917"/>
                    <a:pt x="327" y="890"/>
                  </a:cubicBezTo>
                  <a:cubicBezTo>
                    <a:pt x="524" y="744"/>
                    <a:pt x="645" y="521"/>
                    <a:pt x="645" y="280"/>
                  </a:cubicBezTo>
                  <a:cubicBezTo>
                    <a:pt x="645" y="103"/>
                    <a:pt x="57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8"/>
            <p:cNvSpPr/>
            <p:nvPr/>
          </p:nvSpPr>
          <p:spPr>
            <a:xfrm>
              <a:off x="2138925" y="3425850"/>
              <a:ext cx="16125" cy="23300"/>
            </a:xfrm>
            <a:custGeom>
              <a:avLst/>
              <a:gdLst/>
              <a:ahLst/>
              <a:cxnLst/>
              <a:rect l="l" t="t" r="r" b="b"/>
              <a:pathLst>
                <a:path w="645" h="932" extrusionOk="0">
                  <a:moveTo>
                    <a:pt x="444" y="0"/>
                  </a:moveTo>
                  <a:cubicBezTo>
                    <a:pt x="405" y="0"/>
                    <a:pt x="362" y="13"/>
                    <a:pt x="318" y="39"/>
                  </a:cubicBezTo>
                  <a:cubicBezTo>
                    <a:pt x="121" y="176"/>
                    <a:pt x="1" y="408"/>
                    <a:pt x="1" y="649"/>
                  </a:cubicBezTo>
                  <a:cubicBezTo>
                    <a:pt x="1" y="821"/>
                    <a:pt x="76" y="932"/>
                    <a:pt x="189" y="932"/>
                  </a:cubicBezTo>
                  <a:cubicBezTo>
                    <a:pt x="228" y="932"/>
                    <a:pt x="272" y="918"/>
                    <a:pt x="318" y="889"/>
                  </a:cubicBezTo>
                  <a:cubicBezTo>
                    <a:pt x="516" y="752"/>
                    <a:pt x="636" y="520"/>
                    <a:pt x="645" y="279"/>
                  </a:cubicBezTo>
                  <a:cubicBezTo>
                    <a:pt x="645" y="106"/>
                    <a:pt x="559" y="0"/>
                    <a:pt x="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8"/>
            <p:cNvSpPr/>
            <p:nvPr/>
          </p:nvSpPr>
          <p:spPr>
            <a:xfrm>
              <a:off x="1976775" y="3340250"/>
              <a:ext cx="201050" cy="167775"/>
            </a:xfrm>
            <a:custGeom>
              <a:avLst/>
              <a:gdLst/>
              <a:ahLst/>
              <a:cxnLst/>
              <a:rect l="l" t="t" r="r" b="b"/>
              <a:pathLst>
                <a:path w="8042" h="6711" extrusionOk="0">
                  <a:moveTo>
                    <a:pt x="4710" y="1"/>
                  </a:moveTo>
                  <a:cubicBezTo>
                    <a:pt x="3468" y="1"/>
                    <a:pt x="2147" y="512"/>
                    <a:pt x="1400" y="1959"/>
                  </a:cubicBezTo>
                  <a:cubicBezTo>
                    <a:pt x="0" y="4666"/>
                    <a:pt x="2260" y="6710"/>
                    <a:pt x="2260" y="6710"/>
                  </a:cubicBezTo>
                  <a:lnTo>
                    <a:pt x="2698" y="6126"/>
                  </a:lnTo>
                  <a:lnTo>
                    <a:pt x="2620" y="6075"/>
                  </a:lnTo>
                  <a:cubicBezTo>
                    <a:pt x="2363" y="5929"/>
                    <a:pt x="2199" y="5654"/>
                    <a:pt x="2199" y="5362"/>
                  </a:cubicBezTo>
                  <a:cubicBezTo>
                    <a:pt x="2206" y="5167"/>
                    <a:pt x="2359" y="5032"/>
                    <a:pt x="2529" y="5032"/>
                  </a:cubicBezTo>
                  <a:cubicBezTo>
                    <a:pt x="2585" y="5032"/>
                    <a:pt x="2643" y="5046"/>
                    <a:pt x="2698" y="5078"/>
                  </a:cubicBezTo>
                  <a:cubicBezTo>
                    <a:pt x="2790" y="5087"/>
                    <a:pt x="2883" y="5092"/>
                    <a:pt x="2976" y="5092"/>
                  </a:cubicBezTo>
                  <a:cubicBezTo>
                    <a:pt x="3485" y="5092"/>
                    <a:pt x="3990" y="4954"/>
                    <a:pt x="4433" y="4700"/>
                  </a:cubicBezTo>
                  <a:lnTo>
                    <a:pt x="4605" y="4597"/>
                  </a:lnTo>
                  <a:cubicBezTo>
                    <a:pt x="5163" y="4279"/>
                    <a:pt x="5602" y="3781"/>
                    <a:pt x="5859" y="3188"/>
                  </a:cubicBezTo>
                  <a:cubicBezTo>
                    <a:pt x="6036" y="3313"/>
                    <a:pt x="6242" y="3376"/>
                    <a:pt x="6449" y="3376"/>
                  </a:cubicBezTo>
                  <a:cubicBezTo>
                    <a:pt x="6625" y="3376"/>
                    <a:pt x="6801" y="3330"/>
                    <a:pt x="6959" y="3239"/>
                  </a:cubicBezTo>
                  <a:lnTo>
                    <a:pt x="7586" y="2879"/>
                  </a:lnTo>
                  <a:lnTo>
                    <a:pt x="7664" y="2827"/>
                  </a:lnTo>
                  <a:cubicBezTo>
                    <a:pt x="7913" y="2672"/>
                    <a:pt x="8042" y="2372"/>
                    <a:pt x="7973" y="2088"/>
                  </a:cubicBezTo>
                  <a:cubicBezTo>
                    <a:pt x="7784" y="1220"/>
                    <a:pt x="7131" y="525"/>
                    <a:pt x="6280" y="275"/>
                  </a:cubicBezTo>
                  <a:lnTo>
                    <a:pt x="6143" y="232"/>
                  </a:lnTo>
                  <a:cubicBezTo>
                    <a:pt x="6100" y="215"/>
                    <a:pt x="6066" y="207"/>
                    <a:pt x="6023" y="189"/>
                  </a:cubicBezTo>
                  <a:cubicBezTo>
                    <a:pt x="5980" y="181"/>
                    <a:pt x="5919" y="164"/>
                    <a:pt x="5868" y="147"/>
                  </a:cubicBezTo>
                  <a:cubicBezTo>
                    <a:pt x="5505" y="54"/>
                    <a:pt x="5111" y="1"/>
                    <a:pt x="4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8"/>
            <p:cNvSpPr/>
            <p:nvPr/>
          </p:nvSpPr>
          <p:spPr>
            <a:xfrm>
              <a:off x="2094025" y="3468050"/>
              <a:ext cx="58250" cy="61675"/>
            </a:xfrm>
            <a:custGeom>
              <a:avLst/>
              <a:gdLst/>
              <a:ahLst/>
              <a:cxnLst/>
              <a:rect l="l" t="t" r="r" b="b"/>
              <a:pathLst>
                <a:path w="2330" h="2467" extrusionOk="0">
                  <a:moveTo>
                    <a:pt x="2329" y="0"/>
                  </a:moveTo>
                  <a:lnTo>
                    <a:pt x="1" y="1341"/>
                  </a:lnTo>
                  <a:lnTo>
                    <a:pt x="1" y="1641"/>
                  </a:lnTo>
                  <a:cubicBezTo>
                    <a:pt x="1" y="2123"/>
                    <a:pt x="395" y="2467"/>
                    <a:pt x="830" y="2467"/>
                  </a:cubicBezTo>
                  <a:cubicBezTo>
                    <a:pt x="968" y="2467"/>
                    <a:pt x="1111" y="2431"/>
                    <a:pt x="1247" y="2354"/>
                  </a:cubicBezTo>
                  <a:cubicBezTo>
                    <a:pt x="1917" y="1968"/>
                    <a:pt x="2329" y="1246"/>
                    <a:pt x="2329" y="473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8"/>
            <p:cNvSpPr/>
            <p:nvPr/>
          </p:nvSpPr>
          <p:spPr>
            <a:xfrm>
              <a:off x="2052471" y="3461991"/>
              <a:ext cx="13750" cy="118800"/>
            </a:xfrm>
            <a:custGeom>
              <a:avLst/>
              <a:gdLst/>
              <a:ahLst/>
              <a:cxnLst/>
              <a:rect l="l" t="t" r="r" b="b"/>
              <a:pathLst>
                <a:path w="550" h="4752" extrusionOk="0">
                  <a:moveTo>
                    <a:pt x="550" y="1"/>
                  </a:moveTo>
                  <a:lnTo>
                    <a:pt x="0" y="104"/>
                  </a:lnTo>
                  <a:lnTo>
                    <a:pt x="0" y="4133"/>
                  </a:lnTo>
                  <a:cubicBezTo>
                    <a:pt x="0" y="4382"/>
                    <a:pt x="215" y="4623"/>
                    <a:pt x="550" y="4752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9" name="Google Shape;5199;p38"/>
          <p:cNvGrpSpPr/>
          <p:nvPr/>
        </p:nvGrpSpPr>
        <p:grpSpPr>
          <a:xfrm>
            <a:off x="4585499" y="3313178"/>
            <a:ext cx="306979" cy="551380"/>
            <a:chOff x="1353450" y="3339600"/>
            <a:chExt cx="206650" cy="371175"/>
          </a:xfrm>
        </p:grpSpPr>
        <p:sp>
          <p:nvSpPr>
            <p:cNvPr id="5200" name="Google Shape;5200;p38"/>
            <p:cNvSpPr/>
            <p:nvPr/>
          </p:nvSpPr>
          <p:spPr>
            <a:xfrm>
              <a:off x="1362700" y="3513150"/>
              <a:ext cx="117425" cy="134475"/>
            </a:xfrm>
            <a:custGeom>
              <a:avLst/>
              <a:gdLst/>
              <a:ahLst/>
              <a:cxnLst/>
              <a:rect l="l" t="t" r="r" b="b"/>
              <a:pathLst>
                <a:path w="4697" h="5379" extrusionOk="0">
                  <a:moveTo>
                    <a:pt x="4073" y="0"/>
                  </a:moveTo>
                  <a:cubicBezTo>
                    <a:pt x="3953" y="0"/>
                    <a:pt x="3829" y="53"/>
                    <a:pt x="3729" y="181"/>
                  </a:cubicBezTo>
                  <a:lnTo>
                    <a:pt x="232" y="4657"/>
                  </a:lnTo>
                  <a:cubicBezTo>
                    <a:pt x="0" y="4949"/>
                    <a:pt x="215" y="5379"/>
                    <a:pt x="584" y="5379"/>
                  </a:cubicBezTo>
                  <a:cubicBezTo>
                    <a:pt x="722" y="5379"/>
                    <a:pt x="851" y="5319"/>
                    <a:pt x="937" y="5207"/>
                  </a:cubicBezTo>
                  <a:lnTo>
                    <a:pt x="4433" y="731"/>
                  </a:lnTo>
                  <a:cubicBezTo>
                    <a:pt x="4697" y="386"/>
                    <a:pt x="4397" y="0"/>
                    <a:pt x="4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8"/>
            <p:cNvSpPr/>
            <p:nvPr/>
          </p:nvSpPr>
          <p:spPr>
            <a:xfrm>
              <a:off x="1474325" y="3513225"/>
              <a:ext cx="75475" cy="122375"/>
            </a:xfrm>
            <a:custGeom>
              <a:avLst/>
              <a:gdLst/>
              <a:ahLst/>
              <a:cxnLst/>
              <a:rect l="l" t="t" r="r" b="b"/>
              <a:pathLst>
                <a:path w="3019" h="4895" extrusionOk="0">
                  <a:moveTo>
                    <a:pt x="588" y="0"/>
                  </a:moveTo>
                  <a:cubicBezTo>
                    <a:pt x="296" y="0"/>
                    <a:pt x="1" y="289"/>
                    <a:pt x="166" y="642"/>
                  </a:cubicBezTo>
                  <a:lnTo>
                    <a:pt x="2082" y="4645"/>
                  </a:lnTo>
                  <a:cubicBezTo>
                    <a:pt x="2151" y="4800"/>
                    <a:pt x="2305" y="4895"/>
                    <a:pt x="2477" y="4895"/>
                  </a:cubicBezTo>
                  <a:cubicBezTo>
                    <a:pt x="2804" y="4895"/>
                    <a:pt x="3018" y="4551"/>
                    <a:pt x="2881" y="4259"/>
                  </a:cubicBezTo>
                  <a:lnTo>
                    <a:pt x="974" y="255"/>
                  </a:lnTo>
                  <a:cubicBezTo>
                    <a:pt x="887" y="75"/>
                    <a:pt x="738" y="0"/>
                    <a:pt x="5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8"/>
            <p:cNvSpPr/>
            <p:nvPr/>
          </p:nvSpPr>
          <p:spPr>
            <a:xfrm>
              <a:off x="1397050" y="3542675"/>
              <a:ext cx="56875" cy="168100"/>
            </a:xfrm>
            <a:custGeom>
              <a:avLst/>
              <a:gdLst/>
              <a:ahLst/>
              <a:cxnLst/>
              <a:rect l="l" t="t" r="r" b="b"/>
              <a:pathLst>
                <a:path w="2275" h="6724" extrusionOk="0">
                  <a:moveTo>
                    <a:pt x="1757" y="0"/>
                  </a:moveTo>
                  <a:cubicBezTo>
                    <a:pt x="1571" y="0"/>
                    <a:pt x="1387" y="107"/>
                    <a:pt x="1332" y="349"/>
                  </a:cubicBezTo>
                  <a:lnTo>
                    <a:pt x="52" y="6182"/>
                  </a:lnTo>
                  <a:cubicBezTo>
                    <a:pt x="1" y="6414"/>
                    <a:pt x="147" y="6655"/>
                    <a:pt x="387" y="6706"/>
                  </a:cubicBezTo>
                  <a:cubicBezTo>
                    <a:pt x="422" y="6715"/>
                    <a:pt x="456" y="6715"/>
                    <a:pt x="482" y="6724"/>
                  </a:cubicBezTo>
                  <a:cubicBezTo>
                    <a:pt x="697" y="6715"/>
                    <a:pt x="877" y="6569"/>
                    <a:pt x="920" y="6371"/>
                  </a:cubicBezTo>
                  <a:lnTo>
                    <a:pt x="2200" y="538"/>
                  </a:lnTo>
                  <a:cubicBezTo>
                    <a:pt x="2275" y="204"/>
                    <a:pt x="2014" y="0"/>
                    <a:pt x="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8"/>
            <p:cNvSpPr/>
            <p:nvPr/>
          </p:nvSpPr>
          <p:spPr>
            <a:xfrm>
              <a:off x="1353450" y="3339600"/>
              <a:ext cx="206650" cy="281925"/>
            </a:xfrm>
            <a:custGeom>
              <a:avLst/>
              <a:gdLst/>
              <a:ahLst/>
              <a:cxnLst/>
              <a:rect l="l" t="t" r="r" b="b"/>
              <a:pathLst>
                <a:path w="8266" h="11277" extrusionOk="0">
                  <a:moveTo>
                    <a:pt x="6994" y="1"/>
                  </a:moveTo>
                  <a:cubicBezTo>
                    <a:pt x="6934" y="1"/>
                    <a:pt x="6882" y="18"/>
                    <a:pt x="6831" y="44"/>
                  </a:cubicBezTo>
                  <a:lnTo>
                    <a:pt x="482" y="3712"/>
                  </a:lnTo>
                  <a:cubicBezTo>
                    <a:pt x="190" y="3884"/>
                    <a:pt x="1" y="4193"/>
                    <a:pt x="1" y="4537"/>
                  </a:cubicBezTo>
                  <a:lnTo>
                    <a:pt x="1" y="10413"/>
                  </a:lnTo>
                  <a:cubicBezTo>
                    <a:pt x="1" y="10534"/>
                    <a:pt x="78" y="10645"/>
                    <a:pt x="181" y="10697"/>
                  </a:cubicBezTo>
                  <a:lnTo>
                    <a:pt x="1118" y="11238"/>
                  </a:lnTo>
                  <a:cubicBezTo>
                    <a:pt x="1169" y="11264"/>
                    <a:pt x="1223" y="11277"/>
                    <a:pt x="1277" y="11277"/>
                  </a:cubicBezTo>
                  <a:cubicBezTo>
                    <a:pt x="1330" y="11277"/>
                    <a:pt x="1384" y="11264"/>
                    <a:pt x="1436" y="11238"/>
                  </a:cubicBezTo>
                  <a:lnTo>
                    <a:pt x="7793" y="7561"/>
                  </a:lnTo>
                  <a:cubicBezTo>
                    <a:pt x="8085" y="7398"/>
                    <a:pt x="8266" y="7080"/>
                    <a:pt x="8266" y="6736"/>
                  </a:cubicBezTo>
                  <a:lnTo>
                    <a:pt x="8266" y="860"/>
                  </a:lnTo>
                  <a:cubicBezTo>
                    <a:pt x="8266" y="740"/>
                    <a:pt x="8188" y="628"/>
                    <a:pt x="8077" y="576"/>
                  </a:cubicBezTo>
                  <a:lnTo>
                    <a:pt x="7157" y="35"/>
                  </a:lnTo>
                  <a:cubicBezTo>
                    <a:pt x="7106" y="9"/>
                    <a:pt x="7046" y="1"/>
                    <a:pt x="69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8"/>
            <p:cNvSpPr/>
            <p:nvPr/>
          </p:nvSpPr>
          <p:spPr>
            <a:xfrm>
              <a:off x="1377300" y="3353350"/>
              <a:ext cx="182800" cy="268150"/>
            </a:xfrm>
            <a:custGeom>
              <a:avLst/>
              <a:gdLst/>
              <a:ahLst/>
              <a:cxnLst/>
              <a:rect l="l" t="t" r="r" b="b"/>
              <a:pathLst>
                <a:path w="7312" h="10726" extrusionOk="0">
                  <a:moveTo>
                    <a:pt x="6995" y="1"/>
                  </a:moveTo>
                  <a:cubicBezTo>
                    <a:pt x="6943" y="1"/>
                    <a:pt x="6889" y="14"/>
                    <a:pt x="6839" y="44"/>
                  </a:cubicBezTo>
                  <a:lnTo>
                    <a:pt x="482" y="3712"/>
                  </a:lnTo>
                  <a:cubicBezTo>
                    <a:pt x="181" y="3884"/>
                    <a:pt x="0" y="4193"/>
                    <a:pt x="0" y="4537"/>
                  </a:cubicBezTo>
                  <a:lnTo>
                    <a:pt x="0" y="10405"/>
                  </a:lnTo>
                  <a:cubicBezTo>
                    <a:pt x="0" y="10591"/>
                    <a:pt x="159" y="10725"/>
                    <a:pt x="331" y="10725"/>
                  </a:cubicBezTo>
                  <a:cubicBezTo>
                    <a:pt x="381" y="10725"/>
                    <a:pt x="433" y="10714"/>
                    <a:pt x="482" y="10688"/>
                  </a:cubicBezTo>
                  <a:lnTo>
                    <a:pt x="6839" y="7011"/>
                  </a:lnTo>
                  <a:cubicBezTo>
                    <a:pt x="7131" y="6848"/>
                    <a:pt x="7312" y="6530"/>
                    <a:pt x="7312" y="6186"/>
                  </a:cubicBezTo>
                  <a:lnTo>
                    <a:pt x="7312" y="318"/>
                  </a:lnTo>
                  <a:cubicBezTo>
                    <a:pt x="7305" y="130"/>
                    <a:pt x="7156" y="1"/>
                    <a:pt x="6995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8"/>
            <p:cNvSpPr/>
            <p:nvPr/>
          </p:nvSpPr>
          <p:spPr>
            <a:xfrm>
              <a:off x="1408225" y="3488325"/>
              <a:ext cx="131900" cy="81025"/>
            </a:xfrm>
            <a:custGeom>
              <a:avLst/>
              <a:gdLst/>
              <a:ahLst/>
              <a:cxnLst/>
              <a:rect l="l" t="t" r="r" b="b"/>
              <a:pathLst>
                <a:path w="5276" h="3241" extrusionOk="0">
                  <a:moveTo>
                    <a:pt x="5215" y="1"/>
                  </a:moveTo>
                  <a:cubicBezTo>
                    <a:pt x="5203" y="1"/>
                    <a:pt x="5188" y="5"/>
                    <a:pt x="5173" y="14"/>
                  </a:cubicBezTo>
                  <a:lnTo>
                    <a:pt x="112" y="2927"/>
                  </a:lnTo>
                  <a:cubicBezTo>
                    <a:pt x="44" y="2978"/>
                    <a:pt x="1" y="3055"/>
                    <a:pt x="1" y="3141"/>
                  </a:cubicBezTo>
                  <a:cubicBezTo>
                    <a:pt x="1" y="3205"/>
                    <a:pt x="29" y="3240"/>
                    <a:pt x="68" y="3240"/>
                  </a:cubicBezTo>
                  <a:cubicBezTo>
                    <a:pt x="82" y="3240"/>
                    <a:pt x="97" y="3236"/>
                    <a:pt x="112" y="3227"/>
                  </a:cubicBezTo>
                  <a:lnTo>
                    <a:pt x="5173" y="306"/>
                  </a:lnTo>
                  <a:cubicBezTo>
                    <a:pt x="5233" y="255"/>
                    <a:pt x="5276" y="177"/>
                    <a:pt x="5276" y="100"/>
                  </a:cubicBezTo>
                  <a:cubicBezTo>
                    <a:pt x="5276" y="36"/>
                    <a:pt x="5252" y="1"/>
                    <a:pt x="5215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8"/>
            <p:cNvSpPr/>
            <p:nvPr/>
          </p:nvSpPr>
          <p:spPr>
            <a:xfrm>
              <a:off x="1418750" y="3496850"/>
              <a:ext cx="28375" cy="60350"/>
            </a:xfrm>
            <a:custGeom>
              <a:avLst/>
              <a:gdLst/>
              <a:ahLst/>
              <a:cxnLst/>
              <a:rect l="l" t="t" r="r" b="b"/>
              <a:pathLst>
                <a:path w="1135" h="2414" extrusionOk="0">
                  <a:moveTo>
                    <a:pt x="936" y="0"/>
                  </a:moveTo>
                  <a:cubicBezTo>
                    <a:pt x="899" y="0"/>
                    <a:pt x="858" y="11"/>
                    <a:pt x="817" y="34"/>
                  </a:cubicBezTo>
                  <a:lnTo>
                    <a:pt x="318" y="326"/>
                  </a:lnTo>
                  <a:cubicBezTo>
                    <a:pt x="121" y="464"/>
                    <a:pt x="9" y="687"/>
                    <a:pt x="1" y="927"/>
                  </a:cubicBezTo>
                  <a:lnTo>
                    <a:pt x="1" y="2414"/>
                  </a:lnTo>
                  <a:lnTo>
                    <a:pt x="1135" y="1761"/>
                  </a:lnTo>
                  <a:lnTo>
                    <a:pt x="1135" y="275"/>
                  </a:lnTo>
                  <a:cubicBezTo>
                    <a:pt x="1135" y="105"/>
                    <a:pt x="1051" y="0"/>
                    <a:pt x="9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8"/>
            <p:cNvSpPr/>
            <p:nvPr/>
          </p:nvSpPr>
          <p:spPr>
            <a:xfrm>
              <a:off x="1460000" y="3455675"/>
              <a:ext cx="28375" cy="77700"/>
            </a:xfrm>
            <a:custGeom>
              <a:avLst/>
              <a:gdLst/>
              <a:ahLst/>
              <a:cxnLst/>
              <a:rect l="l" t="t" r="r" b="b"/>
              <a:pathLst>
                <a:path w="1135" h="3108" extrusionOk="0">
                  <a:moveTo>
                    <a:pt x="944" y="0"/>
                  </a:moveTo>
                  <a:cubicBezTo>
                    <a:pt x="905" y="0"/>
                    <a:pt x="861" y="13"/>
                    <a:pt x="816" y="40"/>
                  </a:cubicBezTo>
                  <a:lnTo>
                    <a:pt x="318" y="324"/>
                  </a:lnTo>
                  <a:cubicBezTo>
                    <a:pt x="120" y="461"/>
                    <a:pt x="9" y="684"/>
                    <a:pt x="0" y="925"/>
                  </a:cubicBezTo>
                  <a:lnTo>
                    <a:pt x="0" y="3107"/>
                  </a:lnTo>
                  <a:lnTo>
                    <a:pt x="1134" y="2454"/>
                  </a:lnTo>
                  <a:lnTo>
                    <a:pt x="1134" y="272"/>
                  </a:lnTo>
                  <a:cubicBezTo>
                    <a:pt x="1134" y="101"/>
                    <a:pt x="1055" y="0"/>
                    <a:pt x="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8"/>
            <p:cNvSpPr/>
            <p:nvPr/>
          </p:nvSpPr>
          <p:spPr>
            <a:xfrm>
              <a:off x="1501450" y="3414250"/>
              <a:ext cx="28150" cy="95275"/>
            </a:xfrm>
            <a:custGeom>
              <a:avLst/>
              <a:gdLst/>
              <a:ahLst/>
              <a:cxnLst/>
              <a:rect l="l" t="t" r="r" b="b"/>
              <a:pathLst>
                <a:path w="1126" h="3811" extrusionOk="0">
                  <a:moveTo>
                    <a:pt x="936" y="0"/>
                  </a:moveTo>
                  <a:cubicBezTo>
                    <a:pt x="897" y="0"/>
                    <a:pt x="854" y="13"/>
                    <a:pt x="808" y="39"/>
                  </a:cubicBezTo>
                  <a:lnTo>
                    <a:pt x="310" y="322"/>
                  </a:lnTo>
                  <a:cubicBezTo>
                    <a:pt x="121" y="468"/>
                    <a:pt x="0" y="692"/>
                    <a:pt x="0" y="924"/>
                  </a:cubicBezTo>
                  <a:lnTo>
                    <a:pt x="0" y="3810"/>
                  </a:lnTo>
                  <a:lnTo>
                    <a:pt x="1126" y="3158"/>
                  </a:lnTo>
                  <a:lnTo>
                    <a:pt x="1126" y="279"/>
                  </a:lnTo>
                  <a:cubicBezTo>
                    <a:pt x="1126" y="106"/>
                    <a:pt x="1049" y="0"/>
                    <a:pt x="9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8"/>
            <p:cNvSpPr/>
            <p:nvPr/>
          </p:nvSpPr>
          <p:spPr>
            <a:xfrm>
              <a:off x="1424600" y="3377925"/>
              <a:ext cx="75150" cy="66500"/>
            </a:xfrm>
            <a:custGeom>
              <a:avLst/>
              <a:gdLst/>
              <a:ahLst/>
              <a:cxnLst/>
              <a:rect l="l" t="t" r="r" b="b"/>
              <a:pathLst>
                <a:path w="3006" h="2660" extrusionOk="0">
                  <a:moveTo>
                    <a:pt x="2861" y="1"/>
                  </a:moveTo>
                  <a:cubicBezTo>
                    <a:pt x="2835" y="1"/>
                    <a:pt x="2808" y="8"/>
                    <a:pt x="2782" y="23"/>
                  </a:cubicBezTo>
                  <a:lnTo>
                    <a:pt x="256" y="1475"/>
                  </a:lnTo>
                  <a:cubicBezTo>
                    <a:pt x="102" y="1561"/>
                    <a:pt x="7" y="1724"/>
                    <a:pt x="7" y="1904"/>
                  </a:cubicBezTo>
                  <a:lnTo>
                    <a:pt x="7" y="2506"/>
                  </a:lnTo>
                  <a:cubicBezTo>
                    <a:pt x="0" y="2593"/>
                    <a:pt x="78" y="2659"/>
                    <a:pt x="161" y="2659"/>
                  </a:cubicBezTo>
                  <a:cubicBezTo>
                    <a:pt x="184" y="2659"/>
                    <a:pt x="208" y="2654"/>
                    <a:pt x="230" y="2643"/>
                  </a:cubicBezTo>
                  <a:lnTo>
                    <a:pt x="2756" y="1183"/>
                  </a:lnTo>
                  <a:cubicBezTo>
                    <a:pt x="2911" y="1088"/>
                    <a:pt x="3005" y="925"/>
                    <a:pt x="3005" y="753"/>
                  </a:cubicBezTo>
                  <a:lnTo>
                    <a:pt x="3005" y="152"/>
                  </a:lnTo>
                  <a:cubicBezTo>
                    <a:pt x="3005" y="62"/>
                    <a:pt x="2938" y="1"/>
                    <a:pt x="2861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8"/>
            <p:cNvSpPr/>
            <p:nvPr/>
          </p:nvSpPr>
          <p:spPr>
            <a:xfrm>
              <a:off x="1400500" y="3364075"/>
              <a:ext cx="97100" cy="61475"/>
            </a:xfrm>
            <a:custGeom>
              <a:avLst/>
              <a:gdLst/>
              <a:ahLst/>
              <a:cxnLst/>
              <a:rect l="l" t="t" r="r" b="b"/>
              <a:pathLst>
                <a:path w="3884" h="2459" extrusionOk="0">
                  <a:moveTo>
                    <a:pt x="2870" y="1"/>
                  </a:moveTo>
                  <a:cubicBezTo>
                    <a:pt x="2842" y="1"/>
                    <a:pt x="2815" y="7"/>
                    <a:pt x="2792" y="18"/>
                  </a:cubicBezTo>
                  <a:lnTo>
                    <a:pt x="267" y="1479"/>
                  </a:lnTo>
                  <a:cubicBezTo>
                    <a:pt x="103" y="1556"/>
                    <a:pt x="0" y="1728"/>
                    <a:pt x="9" y="1908"/>
                  </a:cubicBezTo>
                  <a:lnTo>
                    <a:pt x="971" y="2458"/>
                  </a:lnTo>
                  <a:cubicBezTo>
                    <a:pt x="971" y="2278"/>
                    <a:pt x="1066" y="2115"/>
                    <a:pt x="1220" y="2029"/>
                  </a:cubicBezTo>
                  <a:lnTo>
                    <a:pt x="3746" y="568"/>
                  </a:lnTo>
                  <a:cubicBezTo>
                    <a:pt x="3770" y="554"/>
                    <a:pt x="3796" y="548"/>
                    <a:pt x="3822" y="548"/>
                  </a:cubicBezTo>
                  <a:cubicBezTo>
                    <a:pt x="3843" y="548"/>
                    <a:pt x="3864" y="552"/>
                    <a:pt x="3884" y="560"/>
                  </a:cubicBezTo>
                  <a:lnTo>
                    <a:pt x="2964" y="35"/>
                  </a:lnTo>
                  <a:cubicBezTo>
                    <a:pt x="2940" y="11"/>
                    <a:pt x="2905" y="1"/>
                    <a:pt x="287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1" name="Google Shape;5211;p38"/>
          <p:cNvSpPr txBox="1">
            <a:spLocks noGrp="1"/>
          </p:cNvSpPr>
          <p:nvPr>
            <p:ph type="subTitle" idx="4294967295"/>
          </p:nvPr>
        </p:nvSpPr>
        <p:spPr>
          <a:xfrm>
            <a:off x="1047825" y="1111248"/>
            <a:ext cx="1784700" cy="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Campaign 6169</a:t>
            </a:r>
          </a:p>
        </p:txBody>
      </p:sp>
      <p:sp>
        <p:nvSpPr>
          <p:cNvPr id="5212" name="Google Shape;5212;p38"/>
          <p:cNvSpPr txBox="1">
            <a:spLocks noGrp="1"/>
          </p:cNvSpPr>
          <p:nvPr>
            <p:ph type="subTitle" idx="4294967295"/>
          </p:nvPr>
        </p:nvSpPr>
        <p:spPr>
          <a:xfrm>
            <a:off x="617785" y="1490812"/>
            <a:ext cx="2122085" cy="2241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Launched on: </a:t>
            </a:r>
            <a:r>
              <a:rPr lang="en-GB" sz="1200" dirty="0">
                <a:solidFill>
                  <a:schemeClr val="bg1"/>
                </a:solidFill>
              </a:rPr>
              <a:t>04/09/2018</a:t>
            </a:r>
            <a:endParaRPr lang="en-GB" sz="1200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Time Gap: 2 days 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Average response time: 10 days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Features: </a:t>
            </a:r>
            <a:r>
              <a:rPr lang="en-GB" sz="1200" b="1" dirty="0">
                <a:solidFill>
                  <a:schemeClr val="lt1"/>
                </a:solidFill>
              </a:rPr>
              <a:t>all past data </a:t>
            </a:r>
            <a:r>
              <a:rPr lang="en-GB" sz="1200" dirty="0">
                <a:solidFill>
                  <a:schemeClr val="lt1"/>
                </a:solidFill>
              </a:rPr>
              <a:t>prior to the launch date of the campaign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Training set</a:t>
            </a:r>
            <a:endParaRPr sz="1200" dirty="0">
              <a:solidFill>
                <a:schemeClr val="lt1"/>
              </a:solidFill>
            </a:endParaRPr>
          </a:p>
        </p:txBody>
      </p:sp>
      <p:cxnSp>
        <p:nvCxnSpPr>
          <p:cNvPr id="5213" name="Google Shape;5213;p38"/>
          <p:cNvCxnSpPr>
            <a:cxnSpLocks/>
          </p:cNvCxnSpPr>
          <p:nvPr/>
        </p:nvCxnSpPr>
        <p:spPr>
          <a:xfrm rot="10800000">
            <a:off x="5091426" y="1509676"/>
            <a:ext cx="0" cy="244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4" name="Google Shape;5214;p38"/>
          <p:cNvCxnSpPr>
            <a:cxnSpLocks/>
          </p:cNvCxnSpPr>
          <p:nvPr/>
        </p:nvCxnSpPr>
        <p:spPr>
          <a:xfrm rot="10800000">
            <a:off x="7442976" y="1509676"/>
            <a:ext cx="0" cy="244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5" name="Google Shape;5215;p38"/>
          <p:cNvCxnSpPr>
            <a:cxnSpLocks/>
          </p:cNvCxnSpPr>
          <p:nvPr/>
        </p:nvCxnSpPr>
        <p:spPr>
          <a:xfrm rot="10800000">
            <a:off x="2727751" y="1509670"/>
            <a:ext cx="0" cy="244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6" name="Google Shape;5216;p38"/>
          <p:cNvSpPr txBox="1">
            <a:spLocks noGrp="1"/>
          </p:cNvSpPr>
          <p:nvPr>
            <p:ph type="subTitle" idx="4294967295"/>
          </p:nvPr>
        </p:nvSpPr>
        <p:spPr>
          <a:xfrm>
            <a:off x="3344173" y="1090432"/>
            <a:ext cx="1784700" cy="40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CAMPAIGN 7244</a:t>
            </a:r>
            <a:endParaRPr sz="1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217" name="Google Shape;5217;p38"/>
          <p:cNvSpPr txBox="1">
            <a:spLocks noGrp="1"/>
          </p:cNvSpPr>
          <p:nvPr>
            <p:ph type="subTitle" idx="4294967295"/>
          </p:nvPr>
        </p:nvSpPr>
        <p:spPr>
          <a:xfrm>
            <a:off x="2969334" y="1490812"/>
            <a:ext cx="2060592" cy="2509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Launched on: </a:t>
            </a:r>
            <a:r>
              <a:rPr lang="en-GB" sz="1200" dirty="0">
                <a:solidFill>
                  <a:schemeClr val="bg1"/>
                </a:solidFill>
              </a:rPr>
              <a:t>18/06/2019 </a:t>
            </a:r>
            <a:endParaRPr lang="en-GB" sz="1200" dirty="0">
              <a:solidFill>
                <a:schemeClr val="lt1"/>
              </a:solidFill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Time Gap: 2 days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Average response time: 11 days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Features : </a:t>
            </a:r>
            <a:r>
              <a:rPr lang="en-GB" sz="1200" b="1" dirty="0">
                <a:solidFill>
                  <a:schemeClr val="lt1"/>
                </a:solidFill>
              </a:rPr>
              <a:t>all past data </a:t>
            </a:r>
            <a:r>
              <a:rPr lang="en-GB" sz="1200" dirty="0">
                <a:solidFill>
                  <a:schemeClr val="lt1"/>
                </a:solidFill>
              </a:rPr>
              <a:t>prior to the launch date of the campaign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Test set</a:t>
            </a:r>
          </a:p>
        </p:txBody>
      </p:sp>
      <p:sp>
        <p:nvSpPr>
          <p:cNvPr id="5218" name="Google Shape;5218;p38"/>
          <p:cNvSpPr txBox="1">
            <a:spLocks noGrp="1"/>
          </p:cNvSpPr>
          <p:nvPr>
            <p:ph type="subTitle" idx="4294967295"/>
          </p:nvPr>
        </p:nvSpPr>
        <p:spPr>
          <a:xfrm>
            <a:off x="5603476" y="1102534"/>
            <a:ext cx="1784700" cy="495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Future Campaign</a:t>
            </a:r>
            <a:endParaRPr sz="1800" dirty="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219" name="Google Shape;5219;p38"/>
          <p:cNvSpPr txBox="1">
            <a:spLocks noGrp="1"/>
          </p:cNvSpPr>
          <p:nvPr>
            <p:ph type="subTitle" idx="4294967295"/>
          </p:nvPr>
        </p:nvSpPr>
        <p:spPr>
          <a:xfrm>
            <a:off x="5603476" y="1509670"/>
            <a:ext cx="1784700" cy="1241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Features: all past data prior to the launch date of the campaign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Time Gap: estimated 2 days</a:t>
            </a:r>
          </a:p>
          <a:p>
            <a:pPr marL="0" lvl="0" indent="0">
              <a:spcAft>
                <a:spcPts val="1600"/>
              </a:spcAft>
              <a:buNone/>
            </a:pPr>
            <a:endParaRPr lang="fr-FR" sz="1200" dirty="0">
              <a:solidFill>
                <a:schemeClr val="lt1"/>
              </a:solidFill>
            </a:endParaRPr>
          </a:p>
        </p:txBody>
      </p:sp>
      <p:cxnSp>
        <p:nvCxnSpPr>
          <p:cNvPr id="5220" name="Google Shape;5220;p38"/>
          <p:cNvCxnSpPr>
            <a:cxnSpLocks/>
          </p:cNvCxnSpPr>
          <p:nvPr/>
        </p:nvCxnSpPr>
        <p:spPr>
          <a:xfrm>
            <a:off x="2718226" y="3949000"/>
            <a:ext cx="1758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1" name="Google Shape;5221;p38"/>
          <p:cNvCxnSpPr>
            <a:cxnSpLocks/>
          </p:cNvCxnSpPr>
          <p:nvPr/>
        </p:nvCxnSpPr>
        <p:spPr>
          <a:xfrm>
            <a:off x="5084836" y="3950550"/>
            <a:ext cx="171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5FBC-30D2-4981-8688-0AC2C08ED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55" y="907141"/>
            <a:ext cx="5566358" cy="1821543"/>
          </a:xfrm>
        </p:spPr>
        <p:txBody>
          <a:bodyPr wrap="square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" sz="4800" dirty="0"/>
              <a:t>02</a:t>
            </a:r>
            <a:r>
              <a:rPr lang="en-GB" sz="4800" dirty="0"/>
              <a:t>. </a:t>
            </a:r>
            <a:r>
              <a:rPr lang="en-GB" sz="4400" dirty="0"/>
              <a:t>our model</a:t>
            </a:r>
            <a:endParaRPr lang="en-GB" sz="4800" dirty="0"/>
          </a:p>
        </p:txBody>
      </p:sp>
      <p:grpSp>
        <p:nvGrpSpPr>
          <p:cNvPr id="3" name="Google Shape;6527;p43">
            <a:extLst>
              <a:ext uri="{FF2B5EF4-FFF2-40B4-BE49-F238E27FC236}">
                <a16:creationId xmlns:a16="http://schemas.microsoft.com/office/drawing/2014/main" id="{F09F1EA9-9CE7-4437-8F0C-2B9F36248C1C}"/>
              </a:ext>
            </a:extLst>
          </p:cNvPr>
          <p:cNvGrpSpPr/>
          <p:nvPr/>
        </p:nvGrpSpPr>
        <p:grpSpPr>
          <a:xfrm>
            <a:off x="5523200" y="2360657"/>
            <a:ext cx="2761577" cy="2361115"/>
            <a:chOff x="4002200" y="2278875"/>
            <a:chExt cx="1936725" cy="1688700"/>
          </a:xfrm>
        </p:grpSpPr>
        <p:sp>
          <p:nvSpPr>
            <p:cNvPr id="4" name="Google Shape;6528;p43">
              <a:extLst>
                <a:ext uri="{FF2B5EF4-FFF2-40B4-BE49-F238E27FC236}">
                  <a16:creationId xmlns:a16="http://schemas.microsoft.com/office/drawing/2014/main" id="{9953F006-AAE8-4ACC-BEA8-6934762FDE6B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529;p43">
              <a:extLst>
                <a:ext uri="{FF2B5EF4-FFF2-40B4-BE49-F238E27FC236}">
                  <a16:creationId xmlns:a16="http://schemas.microsoft.com/office/drawing/2014/main" id="{F49FB210-61F2-4EAB-9F82-C257DD168A05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530;p43">
              <a:extLst>
                <a:ext uri="{FF2B5EF4-FFF2-40B4-BE49-F238E27FC236}">
                  <a16:creationId xmlns:a16="http://schemas.microsoft.com/office/drawing/2014/main" id="{1F6B2943-76C1-4505-B449-4CB7DA1BC9D0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31;p43">
              <a:extLst>
                <a:ext uri="{FF2B5EF4-FFF2-40B4-BE49-F238E27FC236}">
                  <a16:creationId xmlns:a16="http://schemas.microsoft.com/office/drawing/2014/main" id="{C09D98E2-0682-4768-8647-E5E4F3C9D562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532;p43">
              <a:extLst>
                <a:ext uri="{FF2B5EF4-FFF2-40B4-BE49-F238E27FC236}">
                  <a16:creationId xmlns:a16="http://schemas.microsoft.com/office/drawing/2014/main" id="{BA2CE33F-F452-4AB1-BEC2-C188C2D92B06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33;p43">
              <a:extLst>
                <a:ext uri="{FF2B5EF4-FFF2-40B4-BE49-F238E27FC236}">
                  <a16:creationId xmlns:a16="http://schemas.microsoft.com/office/drawing/2014/main" id="{00B70390-68D2-4C43-A4EB-10007858E0EC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34;p43">
              <a:extLst>
                <a:ext uri="{FF2B5EF4-FFF2-40B4-BE49-F238E27FC236}">
                  <a16:creationId xmlns:a16="http://schemas.microsoft.com/office/drawing/2014/main" id="{53D93859-8AB3-4948-989E-E8EC6B842966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35;p43">
              <a:extLst>
                <a:ext uri="{FF2B5EF4-FFF2-40B4-BE49-F238E27FC236}">
                  <a16:creationId xmlns:a16="http://schemas.microsoft.com/office/drawing/2014/main" id="{763BA2FA-EB47-46DC-84AF-9024DD0D0237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36;p43">
              <a:extLst>
                <a:ext uri="{FF2B5EF4-FFF2-40B4-BE49-F238E27FC236}">
                  <a16:creationId xmlns:a16="http://schemas.microsoft.com/office/drawing/2014/main" id="{02301705-109B-483E-A82D-AC22FD99C3DF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37;p43">
              <a:extLst>
                <a:ext uri="{FF2B5EF4-FFF2-40B4-BE49-F238E27FC236}">
                  <a16:creationId xmlns:a16="http://schemas.microsoft.com/office/drawing/2014/main" id="{89DBB5B1-F41A-4BB0-AB53-CBBDB09E5C8E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38;p43">
              <a:extLst>
                <a:ext uri="{FF2B5EF4-FFF2-40B4-BE49-F238E27FC236}">
                  <a16:creationId xmlns:a16="http://schemas.microsoft.com/office/drawing/2014/main" id="{918F53DA-CFD3-4EA8-96B1-A5FC911A64D0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39;p43">
              <a:extLst>
                <a:ext uri="{FF2B5EF4-FFF2-40B4-BE49-F238E27FC236}">
                  <a16:creationId xmlns:a16="http://schemas.microsoft.com/office/drawing/2014/main" id="{ABBA3E64-316D-462B-8D3D-1FAF83C91C4F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40;p43">
              <a:extLst>
                <a:ext uri="{FF2B5EF4-FFF2-40B4-BE49-F238E27FC236}">
                  <a16:creationId xmlns:a16="http://schemas.microsoft.com/office/drawing/2014/main" id="{3E599E33-AB65-49E8-8011-018BC6FA848C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41;p43">
              <a:extLst>
                <a:ext uri="{FF2B5EF4-FFF2-40B4-BE49-F238E27FC236}">
                  <a16:creationId xmlns:a16="http://schemas.microsoft.com/office/drawing/2014/main" id="{9F1D53F0-A8E9-48BC-896F-2527EB2F355B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42;p43">
              <a:extLst>
                <a:ext uri="{FF2B5EF4-FFF2-40B4-BE49-F238E27FC236}">
                  <a16:creationId xmlns:a16="http://schemas.microsoft.com/office/drawing/2014/main" id="{F4581297-7AD7-47D1-8CB4-79297FED08B1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43;p43">
              <a:extLst>
                <a:ext uri="{FF2B5EF4-FFF2-40B4-BE49-F238E27FC236}">
                  <a16:creationId xmlns:a16="http://schemas.microsoft.com/office/drawing/2014/main" id="{1FEC5C5B-8A29-4C8F-A9DC-25AF205BA3B7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44;p43">
              <a:extLst>
                <a:ext uri="{FF2B5EF4-FFF2-40B4-BE49-F238E27FC236}">
                  <a16:creationId xmlns:a16="http://schemas.microsoft.com/office/drawing/2014/main" id="{B7CC1A84-AB7C-49E1-814D-564DB1B3A63A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45;p43">
              <a:extLst>
                <a:ext uri="{FF2B5EF4-FFF2-40B4-BE49-F238E27FC236}">
                  <a16:creationId xmlns:a16="http://schemas.microsoft.com/office/drawing/2014/main" id="{A19A79D0-6A10-404F-8F99-6E5DC54D429E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46;p43">
              <a:extLst>
                <a:ext uri="{FF2B5EF4-FFF2-40B4-BE49-F238E27FC236}">
                  <a16:creationId xmlns:a16="http://schemas.microsoft.com/office/drawing/2014/main" id="{53A25331-8D1B-49CE-9F50-5951796E6886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47;p43">
              <a:extLst>
                <a:ext uri="{FF2B5EF4-FFF2-40B4-BE49-F238E27FC236}">
                  <a16:creationId xmlns:a16="http://schemas.microsoft.com/office/drawing/2014/main" id="{DB968ABE-D512-4E2A-A289-717233B4104D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48;p43">
              <a:extLst>
                <a:ext uri="{FF2B5EF4-FFF2-40B4-BE49-F238E27FC236}">
                  <a16:creationId xmlns:a16="http://schemas.microsoft.com/office/drawing/2014/main" id="{28274D1F-4792-4625-9441-C6CD56053C8E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49;p43">
              <a:extLst>
                <a:ext uri="{FF2B5EF4-FFF2-40B4-BE49-F238E27FC236}">
                  <a16:creationId xmlns:a16="http://schemas.microsoft.com/office/drawing/2014/main" id="{194C1281-D075-4FE2-8803-5115374C1A76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50;p43">
              <a:extLst>
                <a:ext uri="{FF2B5EF4-FFF2-40B4-BE49-F238E27FC236}">
                  <a16:creationId xmlns:a16="http://schemas.microsoft.com/office/drawing/2014/main" id="{794F181E-B523-4DCE-823B-DD4312F8037C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51;p43">
              <a:extLst>
                <a:ext uri="{FF2B5EF4-FFF2-40B4-BE49-F238E27FC236}">
                  <a16:creationId xmlns:a16="http://schemas.microsoft.com/office/drawing/2014/main" id="{FFDD2417-6880-4531-A371-20F9398178D9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52;p43">
              <a:extLst>
                <a:ext uri="{FF2B5EF4-FFF2-40B4-BE49-F238E27FC236}">
                  <a16:creationId xmlns:a16="http://schemas.microsoft.com/office/drawing/2014/main" id="{4B3852E8-3200-4CFC-8095-D166F91F1919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53;p43">
              <a:extLst>
                <a:ext uri="{FF2B5EF4-FFF2-40B4-BE49-F238E27FC236}">
                  <a16:creationId xmlns:a16="http://schemas.microsoft.com/office/drawing/2014/main" id="{A8D67F21-DA75-4559-B665-B3FB278C209C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54;p43">
              <a:extLst>
                <a:ext uri="{FF2B5EF4-FFF2-40B4-BE49-F238E27FC236}">
                  <a16:creationId xmlns:a16="http://schemas.microsoft.com/office/drawing/2014/main" id="{B3A187D5-A2B0-4724-95A9-03AAF5C989F5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5;p43">
              <a:extLst>
                <a:ext uri="{FF2B5EF4-FFF2-40B4-BE49-F238E27FC236}">
                  <a16:creationId xmlns:a16="http://schemas.microsoft.com/office/drawing/2014/main" id="{27F2A8CE-C62C-4115-9302-264CEDF9396D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56;p43">
              <a:extLst>
                <a:ext uri="{FF2B5EF4-FFF2-40B4-BE49-F238E27FC236}">
                  <a16:creationId xmlns:a16="http://schemas.microsoft.com/office/drawing/2014/main" id="{29F3E7A1-5906-4540-A495-422AA5A65673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57;p43">
              <a:extLst>
                <a:ext uri="{FF2B5EF4-FFF2-40B4-BE49-F238E27FC236}">
                  <a16:creationId xmlns:a16="http://schemas.microsoft.com/office/drawing/2014/main" id="{58F39766-1BBA-4F3A-809E-17F7A427A192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58;p43">
              <a:extLst>
                <a:ext uri="{FF2B5EF4-FFF2-40B4-BE49-F238E27FC236}">
                  <a16:creationId xmlns:a16="http://schemas.microsoft.com/office/drawing/2014/main" id="{66D5CBB9-92B5-4914-B3A3-45FECB73CE08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59;p43">
              <a:extLst>
                <a:ext uri="{FF2B5EF4-FFF2-40B4-BE49-F238E27FC236}">
                  <a16:creationId xmlns:a16="http://schemas.microsoft.com/office/drawing/2014/main" id="{2D72CA2F-4A4A-46FE-ADE5-CCB1379E9F2B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560;p43">
              <a:extLst>
                <a:ext uri="{FF2B5EF4-FFF2-40B4-BE49-F238E27FC236}">
                  <a16:creationId xmlns:a16="http://schemas.microsoft.com/office/drawing/2014/main" id="{4CD5E435-C9EC-4B92-A1C0-839CF194B9AF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61;p43">
              <a:extLst>
                <a:ext uri="{FF2B5EF4-FFF2-40B4-BE49-F238E27FC236}">
                  <a16:creationId xmlns:a16="http://schemas.microsoft.com/office/drawing/2014/main" id="{15CD60A1-26E3-46B2-9A23-919B9309588D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62;p43">
              <a:extLst>
                <a:ext uri="{FF2B5EF4-FFF2-40B4-BE49-F238E27FC236}">
                  <a16:creationId xmlns:a16="http://schemas.microsoft.com/office/drawing/2014/main" id="{71BACFFF-7330-4A24-8C71-FDEB2B0F84CD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63;p43">
              <a:extLst>
                <a:ext uri="{FF2B5EF4-FFF2-40B4-BE49-F238E27FC236}">
                  <a16:creationId xmlns:a16="http://schemas.microsoft.com/office/drawing/2014/main" id="{D25FC75E-B250-400B-B0D9-7311CE099F46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64;p43">
              <a:extLst>
                <a:ext uri="{FF2B5EF4-FFF2-40B4-BE49-F238E27FC236}">
                  <a16:creationId xmlns:a16="http://schemas.microsoft.com/office/drawing/2014/main" id="{BC3E71F1-7ECA-4C4B-8BA4-6B7BB68D98A2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565;p43">
              <a:extLst>
                <a:ext uri="{FF2B5EF4-FFF2-40B4-BE49-F238E27FC236}">
                  <a16:creationId xmlns:a16="http://schemas.microsoft.com/office/drawing/2014/main" id="{7746A1F0-D22E-452D-A682-F63F6212F7AA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66;p43">
              <a:extLst>
                <a:ext uri="{FF2B5EF4-FFF2-40B4-BE49-F238E27FC236}">
                  <a16:creationId xmlns:a16="http://schemas.microsoft.com/office/drawing/2014/main" id="{33977532-567C-4F87-BC6E-16AA83185456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67;p43">
              <a:extLst>
                <a:ext uri="{FF2B5EF4-FFF2-40B4-BE49-F238E27FC236}">
                  <a16:creationId xmlns:a16="http://schemas.microsoft.com/office/drawing/2014/main" id="{D21E4CCF-B693-41D6-AF3D-A490F13F4FC3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68;p43">
              <a:extLst>
                <a:ext uri="{FF2B5EF4-FFF2-40B4-BE49-F238E27FC236}">
                  <a16:creationId xmlns:a16="http://schemas.microsoft.com/office/drawing/2014/main" id="{70F7B216-60BC-4D5E-A29C-36124E4C1833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69;p43">
              <a:extLst>
                <a:ext uri="{FF2B5EF4-FFF2-40B4-BE49-F238E27FC236}">
                  <a16:creationId xmlns:a16="http://schemas.microsoft.com/office/drawing/2014/main" id="{68D7F26A-269C-47E4-9FD4-FA43CEB36C7F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70;p43">
              <a:extLst>
                <a:ext uri="{FF2B5EF4-FFF2-40B4-BE49-F238E27FC236}">
                  <a16:creationId xmlns:a16="http://schemas.microsoft.com/office/drawing/2014/main" id="{DC6B7887-427F-4926-8366-4F60C577CDEF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571;p43">
              <a:extLst>
                <a:ext uri="{FF2B5EF4-FFF2-40B4-BE49-F238E27FC236}">
                  <a16:creationId xmlns:a16="http://schemas.microsoft.com/office/drawing/2014/main" id="{85CBF7DD-9BBE-4CBB-9C76-A93E334CE8B4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572;p43">
              <a:extLst>
                <a:ext uri="{FF2B5EF4-FFF2-40B4-BE49-F238E27FC236}">
                  <a16:creationId xmlns:a16="http://schemas.microsoft.com/office/drawing/2014/main" id="{0884FDDA-4B17-4CE3-A5AE-51D47F47C9C2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573;p43">
              <a:extLst>
                <a:ext uri="{FF2B5EF4-FFF2-40B4-BE49-F238E27FC236}">
                  <a16:creationId xmlns:a16="http://schemas.microsoft.com/office/drawing/2014/main" id="{0CC106BC-8750-421E-93C4-F3BEA6E0268A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74;p43">
              <a:extLst>
                <a:ext uri="{FF2B5EF4-FFF2-40B4-BE49-F238E27FC236}">
                  <a16:creationId xmlns:a16="http://schemas.microsoft.com/office/drawing/2014/main" id="{C63A5BF8-6BEF-4073-BE98-0BF6EED49AAC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75;p43">
              <a:extLst>
                <a:ext uri="{FF2B5EF4-FFF2-40B4-BE49-F238E27FC236}">
                  <a16:creationId xmlns:a16="http://schemas.microsoft.com/office/drawing/2014/main" id="{5A84B92E-141D-478C-8044-B93B0484E3E2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76;p43">
              <a:extLst>
                <a:ext uri="{FF2B5EF4-FFF2-40B4-BE49-F238E27FC236}">
                  <a16:creationId xmlns:a16="http://schemas.microsoft.com/office/drawing/2014/main" id="{33C52364-BC7C-4FD8-A582-8D62D9B14F71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577;p43">
              <a:extLst>
                <a:ext uri="{FF2B5EF4-FFF2-40B4-BE49-F238E27FC236}">
                  <a16:creationId xmlns:a16="http://schemas.microsoft.com/office/drawing/2014/main" id="{10E48BDE-FFDA-458F-AC02-9C78A58A30F8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78;p43">
              <a:extLst>
                <a:ext uri="{FF2B5EF4-FFF2-40B4-BE49-F238E27FC236}">
                  <a16:creationId xmlns:a16="http://schemas.microsoft.com/office/drawing/2014/main" id="{58480BBB-E48B-4D6A-A082-BE299A320FEB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79;p43">
              <a:extLst>
                <a:ext uri="{FF2B5EF4-FFF2-40B4-BE49-F238E27FC236}">
                  <a16:creationId xmlns:a16="http://schemas.microsoft.com/office/drawing/2014/main" id="{421B9DC7-B2D4-4052-9D99-AB48176D8692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80;p43">
              <a:extLst>
                <a:ext uri="{FF2B5EF4-FFF2-40B4-BE49-F238E27FC236}">
                  <a16:creationId xmlns:a16="http://schemas.microsoft.com/office/drawing/2014/main" id="{A50CBF5B-B13C-4ADF-AC2A-603E2F0ACACD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81;p43">
              <a:extLst>
                <a:ext uri="{FF2B5EF4-FFF2-40B4-BE49-F238E27FC236}">
                  <a16:creationId xmlns:a16="http://schemas.microsoft.com/office/drawing/2014/main" id="{D6C072A4-14EB-417D-9757-6E2977AB670A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82;p43">
              <a:extLst>
                <a:ext uri="{FF2B5EF4-FFF2-40B4-BE49-F238E27FC236}">
                  <a16:creationId xmlns:a16="http://schemas.microsoft.com/office/drawing/2014/main" id="{FDC763D6-E2EB-42F3-9B63-D347AF7B92EB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83;p43">
              <a:extLst>
                <a:ext uri="{FF2B5EF4-FFF2-40B4-BE49-F238E27FC236}">
                  <a16:creationId xmlns:a16="http://schemas.microsoft.com/office/drawing/2014/main" id="{50FF7104-A3C2-4A21-964F-06624CDC4658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84;p43">
              <a:extLst>
                <a:ext uri="{FF2B5EF4-FFF2-40B4-BE49-F238E27FC236}">
                  <a16:creationId xmlns:a16="http://schemas.microsoft.com/office/drawing/2014/main" id="{FF0410E6-A4D1-41AF-998D-909AEFAC42A7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85;p43">
              <a:extLst>
                <a:ext uri="{FF2B5EF4-FFF2-40B4-BE49-F238E27FC236}">
                  <a16:creationId xmlns:a16="http://schemas.microsoft.com/office/drawing/2014/main" id="{697F7F29-26A4-45B8-BF96-18ECB8AB1375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586;p43">
              <a:extLst>
                <a:ext uri="{FF2B5EF4-FFF2-40B4-BE49-F238E27FC236}">
                  <a16:creationId xmlns:a16="http://schemas.microsoft.com/office/drawing/2014/main" id="{81DFCDC0-F9F2-40CF-85F7-BA816AD5EC31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587;p43">
              <a:extLst>
                <a:ext uri="{FF2B5EF4-FFF2-40B4-BE49-F238E27FC236}">
                  <a16:creationId xmlns:a16="http://schemas.microsoft.com/office/drawing/2014/main" id="{8AD4732D-F2D4-456F-A6D4-FE2FF2CE9377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88;p43">
              <a:extLst>
                <a:ext uri="{FF2B5EF4-FFF2-40B4-BE49-F238E27FC236}">
                  <a16:creationId xmlns:a16="http://schemas.microsoft.com/office/drawing/2014/main" id="{E2BEFBA8-E0B3-42CD-8769-701C27D1D3AC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89;p43">
              <a:extLst>
                <a:ext uri="{FF2B5EF4-FFF2-40B4-BE49-F238E27FC236}">
                  <a16:creationId xmlns:a16="http://schemas.microsoft.com/office/drawing/2014/main" id="{D22F8988-E664-4876-93A9-79AE84DFC92A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590;p43">
              <a:extLst>
                <a:ext uri="{FF2B5EF4-FFF2-40B4-BE49-F238E27FC236}">
                  <a16:creationId xmlns:a16="http://schemas.microsoft.com/office/drawing/2014/main" id="{EC88CB4E-051C-462F-97B9-8BD9D76D5CE5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591;p43">
              <a:extLst>
                <a:ext uri="{FF2B5EF4-FFF2-40B4-BE49-F238E27FC236}">
                  <a16:creationId xmlns:a16="http://schemas.microsoft.com/office/drawing/2014/main" id="{D0FCEAD2-097E-4006-91BD-580A8321ECCB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592;p43">
              <a:extLst>
                <a:ext uri="{FF2B5EF4-FFF2-40B4-BE49-F238E27FC236}">
                  <a16:creationId xmlns:a16="http://schemas.microsoft.com/office/drawing/2014/main" id="{31BF20F8-786F-4277-9E4A-E330413A7F98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593;p43">
              <a:extLst>
                <a:ext uri="{FF2B5EF4-FFF2-40B4-BE49-F238E27FC236}">
                  <a16:creationId xmlns:a16="http://schemas.microsoft.com/office/drawing/2014/main" id="{BDD1C0A3-A9E2-4C83-9821-92E65B6BDC99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594;p43">
              <a:extLst>
                <a:ext uri="{FF2B5EF4-FFF2-40B4-BE49-F238E27FC236}">
                  <a16:creationId xmlns:a16="http://schemas.microsoft.com/office/drawing/2014/main" id="{9C74EDFF-B274-4D56-852E-222A18F4A993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595;p43">
              <a:extLst>
                <a:ext uri="{FF2B5EF4-FFF2-40B4-BE49-F238E27FC236}">
                  <a16:creationId xmlns:a16="http://schemas.microsoft.com/office/drawing/2014/main" id="{47EF96B9-8B78-441C-A774-6FB74E6B5B1F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596;p43">
              <a:extLst>
                <a:ext uri="{FF2B5EF4-FFF2-40B4-BE49-F238E27FC236}">
                  <a16:creationId xmlns:a16="http://schemas.microsoft.com/office/drawing/2014/main" id="{D92DB327-BD8E-4AA3-8CFB-E44D4294617E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597;p43">
              <a:extLst>
                <a:ext uri="{FF2B5EF4-FFF2-40B4-BE49-F238E27FC236}">
                  <a16:creationId xmlns:a16="http://schemas.microsoft.com/office/drawing/2014/main" id="{32817BBB-C1B9-43DC-8B7F-9C20427F5FDB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598;p43">
              <a:extLst>
                <a:ext uri="{FF2B5EF4-FFF2-40B4-BE49-F238E27FC236}">
                  <a16:creationId xmlns:a16="http://schemas.microsoft.com/office/drawing/2014/main" id="{BFBBD608-5E02-44DE-801C-2220BBD0F388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599;p43">
              <a:extLst>
                <a:ext uri="{FF2B5EF4-FFF2-40B4-BE49-F238E27FC236}">
                  <a16:creationId xmlns:a16="http://schemas.microsoft.com/office/drawing/2014/main" id="{C462067D-218D-40B8-A57A-54157878F886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600;p43">
              <a:extLst>
                <a:ext uri="{FF2B5EF4-FFF2-40B4-BE49-F238E27FC236}">
                  <a16:creationId xmlns:a16="http://schemas.microsoft.com/office/drawing/2014/main" id="{87DC73E4-73D2-4088-AB0E-46C1371C8FEF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601;p43">
              <a:extLst>
                <a:ext uri="{FF2B5EF4-FFF2-40B4-BE49-F238E27FC236}">
                  <a16:creationId xmlns:a16="http://schemas.microsoft.com/office/drawing/2014/main" id="{D98F99BB-A048-492D-9B1B-D05D9FBD16E4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602;p43">
              <a:extLst>
                <a:ext uri="{FF2B5EF4-FFF2-40B4-BE49-F238E27FC236}">
                  <a16:creationId xmlns:a16="http://schemas.microsoft.com/office/drawing/2014/main" id="{CA709EFF-7BB2-454D-B4D1-4018657E8503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603;p43">
              <a:extLst>
                <a:ext uri="{FF2B5EF4-FFF2-40B4-BE49-F238E27FC236}">
                  <a16:creationId xmlns:a16="http://schemas.microsoft.com/office/drawing/2014/main" id="{7DB17640-99B4-469B-9AD4-71E685DA8AFE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604;p43">
              <a:extLst>
                <a:ext uri="{FF2B5EF4-FFF2-40B4-BE49-F238E27FC236}">
                  <a16:creationId xmlns:a16="http://schemas.microsoft.com/office/drawing/2014/main" id="{AB0F4C49-7DA0-4040-9D72-F8BD1874941C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605;p43">
              <a:extLst>
                <a:ext uri="{FF2B5EF4-FFF2-40B4-BE49-F238E27FC236}">
                  <a16:creationId xmlns:a16="http://schemas.microsoft.com/office/drawing/2014/main" id="{CA20F87C-D9C1-4864-98D5-52212DDC1658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606;p43">
              <a:extLst>
                <a:ext uri="{FF2B5EF4-FFF2-40B4-BE49-F238E27FC236}">
                  <a16:creationId xmlns:a16="http://schemas.microsoft.com/office/drawing/2014/main" id="{F7711172-5FA8-4DDA-A944-0E8F025152C1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607;p43">
              <a:extLst>
                <a:ext uri="{FF2B5EF4-FFF2-40B4-BE49-F238E27FC236}">
                  <a16:creationId xmlns:a16="http://schemas.microsoft.com/office/drawing/2014/main" id="{E123502F-9C20-4A24-8937-090C8C5915C6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608;p43">
              <a:extLst>
                <a:ext uri="{FF2B5EF4-FFF2-40B4-BE49-F238E27FC236}">
                  <a16:creationId xmlns:a16="http://schemas.microsoft.com/office/drawing/2014/main" id="{C589A5ED-B3AB-453A-B22C-2FF371F66E59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609;p43">
              <a:extLst>
                <a:ext uri="{FF2B5EF4-FFF2-40B4-BE49-F238E27FC236}">
                  <a16:creationId xmlns:a16="http://schemas.microsoft.com/office/drawing/2014/main" id="{95684A89-085E-47BC-9C76-B43B0421CF3D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610;p43">
              <a:extLst>
                <a:ext uri="{FF2B5EF4-FFF2-40B4-BE49-F238E27FC236}">
                  <a16:creationId xmlns:a16="http://schemas.microsoft.com/office/drawing/2014/main" id="{B4E4E0A0-A6BD-4390-BAF5-D129AE0A3B2B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611;p43">
              <a:extLst>
                <a:ext uri="{FF2B5EF4-FFF2-40B4-BE49-F238E27FC236}">
                  <a16:creationId xmlns:a16="http://schemas.microsoft.com/office/drawing/2014/main" id="{B29C318E-118B-49F7-A77B-BF24015860D2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12;p43">
              <a:extLst>
                <a:ext uri="{FF2B5EF4-FFF2-40B4-BE49-F238E27FC236}">
                  <a16:creationId xmlns:a16="http://schemas.microsoft.com/office/drawing/2014/main" id="{B5FF4F48-B195-4CC6-85AA-BE4EA6DCE8BB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3;p43">
              <a:extLst>
                <a:ext uri="{FF2B5EF4-FFF2-40B4-BE49-F238E27FC236}">
                  <a16:creationId xmlns:a16="http://schemas.microsoft.com/office/drawing/2014/main" id="{92D0933B-D402-43F5-9945-B9ACF3D19A46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14;p43">
              <a:extLst>
                <a:ext uri="{FF2B5EF4-FFF2-40B4-BE49-F238E27FC236}">
                  <a16:creationId xmlns:a16="http://schemas.microsoft.com/office/drawing/2014/main" id="{8E3DC2EC-4418-4D0A-9809-AD5573CD28EB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15;p43">
              <a:extLst>
                <a:ext uri="{FF2B5EF4-FFF2-40B4-BE49-F238E27FC236}">
                  <a16:creationId xmlns:a16="http://schemas.microsoft.com/office/drawing/2014/main" id="{51099020-4DA4-4A2F-BA53-57D4238C46F3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16;p43">
              <a:extLst>
                <a:ext uri="{FF2B5EF4-FFF2-40B4-BE49-F238E27FC236}">
                  <a16:creationId xmlns:a16="http://schemas.microsoft.com/office/drawing/2014/main" id="{CA02A554-A258-48FF-9873-0898F2CA33D9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17;p43">
              <a:extLst>
                <a:ext uri="{FF2B5EF4-FFF2-40B4-BE49-F238E27FC236}">
                  <a16:creationId xmlns:a16="http://schemas.microsoft.com/office/drawing/2014/main" id="{C7F12FFF-4DA7-46F6-A56E-48819214D171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18;p43">
              <a:extLst>
                <a:ext uri="{FF2B5EF4-FFF2-40B4-BE49-F238E27FC236}">
                  <a16:creationId xmlns:a16="http://schemas.microsoft.com/office/drawing/2014/main" id="{B34A3B50-B4D8-4666-9C95-9E208D81D5A2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19;p43">
              <a:extLst>
                <a:ext uri="{FF2B5EF4-FFF2-40B4-BE49-F238E27FC236}">
                  <a16:creationId xmlns:a16="http://schemas.microsoft.com/office/drawing/2014/main" id="{1CD5473B-18F7-477B-A1FF-E3E96B2D0084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20;p43">
              <a:extLst>
                <a:ext uri="{FF2B5EF4-FFF2-40B4-BE49-F238E27FC236}">
                  <a16:creationId xmlns:a16="http://schemas.microsoft.com/office/drawing/2014/main" id="{BD1D4A93-5E89-462B-A4AD-576ED39A53A3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21;p43">
              <a:extLst>
                <a:ext uri="{FF2B5EF4-FFF2-40B4-BE49-F238E27FC236}">
                  <a16:creationId xmlns:a16="http://schemas.microsoft.com/office/drawing/2014/main" id="{383CE985-3727-4855-88CE-58019C10ED52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622;p43">
              <a:extLst>
                <a:ext uri="{FF2B5EF4-FFF2-40B4-BE49-F238E27FC236}">
                  <a16:creationId xmlns:a16="http://schemas.microsoft.com/office/drawing/2014/main" id="{F40F4EDC-D336-4EEB-A9D1-06E3C39DFA65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623;p43">
              <a:extLst>
                <a:ext uri="{FF2B5EF4-FFF2-40B4-BE49-F238E27FC236}">
                  <a16:creationId xmlns:a16="http://schemas.microsoft.com/office/drawing/2014/main" id="{45F85000-C807-40BD-A4D3-122DC96B319B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624;p43">
              <a:extLst>
                <a:ext uri="{FF2B5EF4-FFF2-40B4-BE49-F238E27FC236}">
                  <a16:creationId xmlns:a16="http://schemas.microsoft.com/office/drawing/2014/main" id="{24F70A0E-4A83-427E-997F-6DA7E07BB967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625;p43">
              <a:extLst>
                <a:ext uri="{FF2B5EF4-FFF2-40B4-BE49-F238E27FC236}">
                  <a16:creationId xmlns:a16="http://schemas.microsoft.com/office/drawing/2014/main" id="{3F179CA8-B368-4E66-968E-6A928891F4CA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626;p43">
              <a:extLst>
                <a:ext uri="{FF2B5EF4-FFF2-40B4-BE49-F238E27FC236}">
                  <a16:creationId xmlns:a16="http://schemas.microsoft.com/office/drawing/2014/main" id="{552AD0D1-6164-4F31-B6E7-60BB244DEF92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627;p43">
              <a:extLst>
                <a:ext uri="{FF2B5EF4-FFF2-40B4-BE49-F238E27FC236}">
                  <a16:creationId xmlns:a16="http://schemas.microsoft.com/office/drawing/2014/main" id="{F4D8C8EF-58ED-4DED-ACAD-C0A8CDE72C2E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628;p43">
              <a:extLst>
                <a:ext uri="{FF2B5EF4-FFF2-40B4-BE49-F238E27FC236}">
                  <a16:creationId xmlns:a16="http://schemas.microsoft.com/office/drawing/2014/main" id="{9CF21857-D771-45E2-B1B4-A394D33375CD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629;p43">
              <a:extLst>
                <a:ext uri="{FF2B5EF4-FFF2-40B4-BE49-F238E27FC236}">
                  <a16:creationId xmlns:a16="http://schemas.microsoft.com/office/drawing/2014/main" id="{D86F5DCB-522F-412D-8E67-1597483894D4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630;p43">
              <a:extLst>
                <a:ext uri="{FF2B5EF4-FFF2-40B4-BE49-F238E27FC236}">
                  <a16:creationId xmlns:a16="http://schemas.microsoft.com/office/drawing/2014/main" id="{93578487-1DE9-49FD-ABD3-127E4FE7B1DE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631;p43">
              <a:extLst>
                <a:ext uri="{FF2B5EF4-FFF2-40B4-BE49-F238E27FC236}">
                  <a16:creationId xmlns:a16="http://schemas.microsoft.com/office/drawing/2014/main" id="{EEA27B31-7EB9-4637-871D-423EF6E474DB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632;p43">
              <a:extLst>
                <a:ext uri="{FF2B5EF4-FFF2-40B4-BE49-F238E27FC236}">
                  <a16:creationId xmlns:a16="http://schemas.microsoft.com/office/drawing/2014/main" id="{3EADE40D-5626-4041-B6C6-FE8DA47FEA2E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633;p43">
              <a:extLst>
                <a:ext uri="{FF2B5EF4-FFF2-40B4-BE49-F238E27FC236}">
                  <a16:creationId xmlns:a16="http://schemas.microsoft.com/office/drawing/2014/main" id="{E8E463CA-864A-4EF9-9E87-6BD80D47C9B3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634;p43">
              <a:extLst>
                <a:ext uri="{FF2B5EF4-FFF2-40B4-BE49-F238E27FC236}">
                  <a16:creationId xmlns:a16="http://schemas.microsoft.com/office/drawing/2014/main" id="{A6030884-D505-4962-98CE-86A98348CBDF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635;p43">
              <a:extLst>
                <a:ext uri="{FF2B5EF4-FFF2-40B4-BE49-F238E27FC236}">
                  <a16:creationId xmlns:a16="http://schemas.microsoft.com/office/drawing/2014/main" id="{5820D6D6-B9F4-4D27-A6E7-05ACC393E4DD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636;p43">
              <a:extLst>
                <a:ext uri="{FF2B5EF4-FFF2-40B4-BE49-F238E27FC236}">
                  <a16:creationId xmlns:a16="http://schemas.microsoft.com/office/drawing/2014/main" id="{F648A345-1C13-4D5F-97BD-DB795D1FB131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637;p43">
              <a:extLst>
                <a:ext uri="{FF2B5EF4-FFF2-40B4-BE49-F238E27FC236}">
                  <a16:creationId xmlns:a16="http://schemas.microsoft.com/office/drawing/2014/main" id="{CA4AC8D7-6F52-4FF5-99FE-7B617ED68BAF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638;p43">
              <a:extLst>
                <a:ext uri="{FF2B5EF4-FFF2-40B4-BE49-F238E27FC236}">
                  <a16:creationId xmlns:a16="http://schemas.microsoft.com/office/drawing/2014/main" id="{3296B2EF-32F1-4386-B3E1-FADC272D7462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639;p43">
              <a:extLst>
                <a:ext uri="{FF2B5EF4-FFF2-40B4-BE49-F238E27FC236}">
                  <a16:creationId xmlns:a16="http://schemas.microsoft.com/office/drawing/2014/main" id="{359E6436-1AC0-452B-B510-9C6CC41C1C0A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640;p43">
              <a:extLst>
                <a:ext uri="{FF2B5EF4-FFF2-40B4-BE49-F238E27FC236}">
                  <a16:creationId xmlns:a16="http://schemas.microsoft.com/office/drawing/2014/main" id="{CDBECFE3-F338-49E7-B07E-A019CC31061E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641;p43">
              <a:extLst>
                <a:ext uri="{FF2B5EF4-FFF2-40B4-BE49-F238E27FC236}">
                  <a16:creationId xmlns:a16="http://schemas.microsoft.com/office/drawing/2014/main" id="{69D8DE48-31D8-41D0-83BC-C0A00E2FE350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642;p43">
              <a:extLst>
                <a:ext uri="{FF2B5EF4-FFF2-40B4-BE49-F238E27FC236}">
                  <a16:creationId xmlns:a16="http://schemas.microsoft.com/office/drawing/2014/main" id="{BE32A73D-8FC9-4FEF-8F2D-D784B894DFA7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643;p43">
              <a:extLst>
                <a:ext uri="{FF2B5EF4-FFF2-40B4-BE49-F238E27FC236}">
                  <a16:creationId xmlns:a16="http://schemas.microsoft.com/office/drawing/2014/main" id="{0168354C-74C7-48D0-806D-942ACF5395F9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44;p43">
              <a:extLst>
                <a:ext uri="{FF2B5EF4-FFF2-40B4-BE49-F238E27FC236}">
                  <a16:creationId xmlns:a16="http://schemas.microsoft.com/office/drawing/2014/main" id="{D4EB4DCB-58B6-46A3-BEF8-BDFD9DEEE11F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45;p43">
              <a:extLst>
                <a:ext uri="{FF2B5EF4-FFF2-40B4-BE49-F238E27FC236}">
                  <a16:creationId xmlns:a16="http://schemas.microsoft.com/office/drawing/2014/main" id="{FC5965D6-3FB7-44AD-A06E-B964C417DAD0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46;p43">
              <a:extLst>
                <a:ext uri="{FF2B5EF4-FFF2-40B4-BE49-F238E27FC236}">
                  <a16:creationId xmlns:a16="http://schemas.microsoft.com/office/drawing/2014/main" id="{B812F702-E4C5-4961-8FEE-DD2510EA477F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647;p43">
              <a:extLst>
                <a:ext uri="{FF2B5EF4-FFF2-40B4-BE49-F238E27FC236}">
                  <a16:creationId xmlns:a16="http://schemas.microsoft.com/office/drawing/2014/main" id="{52DCAAE4-7516-4D45-A6B4-6FDC53408ACA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648;p43">
              <a:extLst>
                <a:ext uri="{FF2B5EF4-FFF2-40B4-BE49-F238E27FC236}">
                  <a16:creationId xmlns:a16="http://schemas.microsoft.com/office/drawing/2014/main" id="{B7284CD3-A4AC-4C79-B8C0-2F7DA5ED1A38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49;p43">
              <a:extLst>
                <a:ext uri="{FF2B5EF4-FFF2-40B4-BE49-F238E27FC236}">
                  <a16:creationId xmlns:a16="http://schemas.microsoft.com/office/drawing/2014/main" id="{B9B4453B-217E-469E-A24E-B4EBC5B3FB37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50;p43">
              <a:extLst>
                <a:ext uri="{FF2B5EF4-FFF2-40B4-BE49-F238E27FC236}">
                  <a16:creationId xmlns:a16="http://schemas.microsoft.com/office/drawing/2014/main" id="{FC31C3A7-BEEE-4B59-94C8-365BA16DE6B3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651;p43">
              <a:extLst>
                <a:ext uri="{FF2B5EF4-FFF2-40B4-BE49-F238E27FC236}">
                  <a16:creationId xmlns:a16="http://schemas.microsoft.com/office/drawing/2014/main" id="{4159DC32-7A42-4D12-B970-7B2CB904DCA0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652;p43">
              <a:extLst>
                <a:ext uri="{FF2B5EF4-FFF2-40B4-BE49-F238E27FC236}">
                  <a16:creationId xmlns:a16="http://schemas.microsoft.com/office/drawing/2014/main" id="{B9500828-D511-435B-9883-7F81F1CD0CE3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653;p43">
              <a:extLst>
                <a:ext uri="{FF2B5EF4-FFF2-40B4-BE49-F238E27FC236}">
                  <a16:creationId xmlns:a16="http://schemas.microsoft.com/office/drawing/2014/main" id="{052FA51B-CE92-4FF5-AE7C-4663DA075FB8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654;p43">
              <a:extLst>
                <a:ext uri="{FF2B5EF4-FFF2-40B4-BE49-F238E27FC236}">
                  <a16:creationId xmlns:a16="http://schemas.microsoft.com/office/drawing/2014/main" id="{AB885C6A-4A11-400E-8324-007A40971776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655;p43">
              <a:extLst>
                <a:ext uri="{FF2B5EF4-FFF2-40B4-BE49-F238E27FC236}">
                  <a16:creationId xmlns:a16="http://schemas.microsoft.com/office/drawing/2014/main" id="{95D04FBB-7AB5-4507-87FC-56DD35C649B7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656;p43">
              <a:extLst>
                <a:ext uri="{FF2B5EF4-FFF2-40B4-BE49-F238E27FC236}">
                  <a16:creationId xmlns:a16="http://schemas.microsoft.com/office/drawing/2014/main" id="{BA596644-28EC-4027-8A6E-4965CB4707A8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657;p43">
              <a:extLst>
                <a:ext uri="{FF2B5EF4-FFF2-40B4-BE49-F238E27FC236}">
                  <a16:creationId xmlns:a16="http://schemas.microsoft.com/office/drawing/2014/main" id="{8C5DD8CB-77EA-4493-9D88-FD05161DDD72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658;p43">
              <a:extLst>
                <a:ext uri="{FF2B5EF4-FFF2-40B4-BE49-F238E27FC236}">
                  <a16:creationId xmlns:a16="http://schemas.microsoft.com/office/drawing/2014/main" id="{2FF7D37D-8CC9-4E2E-A113-72FF59F39F38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659;p43">
              <a:extLst>
                <a:ext uri="{FF2B5EF4-FFF2-40B4-BE49-F238E27FC236}">
                  <a16:creationId xmlns:a16="http://schemas.microsoft.com/office/drawing/2014/main" id="{333B049E-20B9-411E-8347-79C08BF7687E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660;p43">
              <a:extLst>
                <a:ext uri="{FF2B5EF4-FFF2-40B4-BE49-F238E27FC236}">
                  <a16:creationId xmlns:a16="http://schemas.microsoft.com/office/drawing/2014/main" id="{61ED025A-59F4-417E-AB96-5082DF47EC7C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661;p43">
              <a:extLst>
                <a:ext uri="{FF2B5EF4-FFF2-40B4-BE49-F238E27FC236}">
                  <a16:creationId xmlns:a16="http://schemas.microsoft.com/office/drawing/2014/main" id="{033FAAB5-C17F-437E-B425-59563871D14D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662;p43">
              <a:extLst>
                <a:ext uri="{FF2B5EF4-FFF2-40B4-BE49-F238E27FC236}">
                  <a16:creationId xmlns:a16="http://schemas.microsoft.com/office/drawing/2014/main" id="{57207E49-E7D4-49AC-961A-E598888F1F1B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663;p43">
              <a:extLst>
                <a:ext uri="{FF2B5EF4-FFF2-40B4-BE49-F238E27FC236}">
                  <a16:creationId xmlns:a16="http://schemas.microsoft.com/office/drawing/2014/main" id="{71038531-B466-4945-A157-A5EDC001AC74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664;p43">
              <a:extLst>
                <a:ext uri="{FF2B5EF4-FFF2-40B4-BE49-F238E27FC236}">
                  <a16:creationId xmlns:a16="http://schemas.microsoft.com/office/drawing/2014/main" id="{E0FE2FC3-12FE-404B-B73B-FF55FE913C65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665;p43">
              <a:extLst>
                <a:ext uri="{FF2B5EF4-FFF2-40B4-BE49-F238E27FC236}">
                  <a16:creationId xmlns:a16="http://schemas.microsoft.com/office/drawing/2014/main" id="{AD2E0E49-4400-41AF-A0FC-57D459F34C56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666;p43">
              <a:extLst>
                <a:ext uri="{FF2B5EF4-FFF2-40B4-BE49-F238E27FC236}">
                  <a16:creationId xmlns:a16="http://schemas.microsoft.com/office/drawing/2014/main" id="{D0FF0008-1DB8-4038-998E-82533A750855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667;p43">
              <a:extLst>
                <a:ext uri="{FF2B5EF4-FFF2-40B4-BE49-F238E27FC236}">
                  <a16:creationId xmlns:a16="http://schemas.microsoft.com/office/drawing/2014/main" id="{C5F308B7-87D4-4C04-9EA5-ABA1B227CA2B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668;p43">
              <a:extLst>
                <a:ext uri="{FF2B5EF4-FFF2-40B4-BE49-F238E27FC236}">
                  <a16:creationId xmlns:a16="http://schemas.microsoft.com/office/drawing/2014/main" id="{04E32DAB-AE38-4D14-8694-A398929F4166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669;p43">
              <a:extLst>
                <a:ext uri="{FF2B5EF4-FFF2-40B4-BE49-F238E27FC236}">
                  <a16:creationId xmlns:a16="http://schemas.microsoft.com/office/drawing/2014/main" id="{D3B712F5-6B6E-4E30-AC96-557A503C4C6E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670;p43">
              <a:extLst>
                <a:ext uri="{FF2B5EF4-FFF2-40B4-BE49-F238E27FC236}">
                  <a16:creationId xmlns:a16="http://schemas.microsoft.com/office/drawing/2014/main" id="{080C6469-80C5-4127-A7F9-0A8E017DF6CA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671;p43">
              <a:extLst>
                <a:ext uri="{FF2B5EF4-FFF2-40B4-BE49-F238E27FC236}">
                  <a16:creationId xmlns:a16="http://schemas.microsoft.com/office/drawing/2014/main" id="{D5DF03D1-50B6-4B46-9097-86A679D241DC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672;p43">
              <a:extLst>
                <a:ext uri="{FF2B5EF4-FFF2-40B4-BE49-F238E27FC236}">
                  <a16:creationId xmlns:a16="http://schemas.microsoft.com/office/drawing/2014/main" id="{1B63BD15-1FB0-428A-8854-47DD6EE43002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673;p43">
              <a:extLst>
                <a:ext uri="{FF2B5EF4-FFF2-40B4-BE49-F238E27FC236}">
                  <a16:creationId xmlns:a16="http://schemas.microsoft.com/office/drawing/2014/main" id="{1D52CE61-589F-4AE8-8D25-4153E6D68EBE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674;p43">
              <a:extLst>
                <a:ext uri="{FF2B5EF4-FFF2-40B4-BE49-F238E27FC236}">
                  <a16:creationId xmlns:a16="http://schemas.microsoft.com/office/drawing/2014/main" id="{99BE9011-E547-4904-9B02-34C5A58445FE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675;p43">
              <a:extLst>
                <a:ext uri="{FF2B5EF4-FFF2-40B4-BE49-F238E27FC236}">
                  <a16:creationId xmlns:a16="http://schemas.microsoft.com/office/drawing/2014/main" id="{160041CF-96A6-446E-879C-5FA53625928F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676;p43">
              <a:extLst>
                <a:ext uri="{FF2B5EF4-FFF2-40B4-BE49-F238E27FC236}">
                  <a16:creationId xmlns:a16="http://schemas.microsoft.com/office/drawing/2014/main" id="{E9D3DF36-BAC0-4294-9F79-ADB4A0146EFB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677;p43">
              <a:extLst>
                <a:ext uri="{FF2B5EF4-FFF2-40B4-BE49-F238E27FC236}">
                  <a16:creationId xmlns:a16="http://schemas.microsoft.com/office/drawing/2014/main" id="{6CB9A0E8-8DB2-4F3B-B844-93C7A60F4A50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678;p43">
              <a:extLst>
                <a:ext uri="{FF2B5EF4-FFF2-40B4-BE49-F238E27FC236}">
                  <a16:creationId xmlns:a16="http://schemas.microsoft.com/office/drawing/2014/main" id="{320C7D24-6D88-4837-A37D-8DD42BF1478A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679;p43">
              <a:extLst>
                <a:ext uri="{FF2B5EF4-FFF2-40B4-BE49-F238E27FC236}">
                  <a16:creationId xmlns:a16="http://schemas.microsoft.com/office/drawing/2014/main" id="{67AB46C1-00F5-4188-A645-067510A975AB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680;p43">
              <a:extLst>
                <a:ext uri="{FF2B5EF4-FFF2-40B4-BE49-F238E27FC236}">
                  <a16:creationId xmlns:a16="http://schemas.microsoft.com/office/drawing/2014/main" id="{CC2D4D58-AD9A-4304-8F14-C3C3D61B8224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81;p43">
              <a:extLst>
                <a:ext uri="{FF2B5EF4-FFF2-40B4-BE49-F238E27FC236}">
                  <a16:creationId xmlns:a16="http://schemas.microsoft.com/office/drawing/2014/main" id="{46759CFF-C603-45EF-87DB-168438995DCA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82;p43">
              <a:extLst>
                <a:ext uri="{FF2B5EF4-FFF2-40B4-BE49-F238E27FC236}">
                  <a16:creationId xmlns:a16="http://schemas.microsoft.com/office/drawing/2014/main" id="{43DD40F1-472A-446A-9BE3-806700B5C694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683;p43">
              <a:extLst>
                <a:ext uri="{FF2B5EF4-FFF2-40B4-BE49-F238E27FC236}">
                  <a16:creationId xmlns:a16="http://schemas.microsoft.com/office/drawing/2014/main" id="{EA1DC1EC-26E7-4372-B99C-0D24144F6584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684;p43">
              <a:extLst>
                <a:ext uri="{FF2B5EF4-FFF2-40B4-BE49-F238E27FC236}">
                  <a16:creationId xmlns:a16="http://schemas.microsoft.com/office/drawing/2014/main" id="{169904E2-A206-4890-8756-1168AF4C9550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685;p43">
              <a:extLst>
                <a:ext uri="{FF2B5EF4-FFF2-40B4-BE49-F238E27FC236}">
                  <a16:creationId xmlns:a16="http://schemas.microsoft.com/office/drawing/2014/main" id="{F60491F4-88FB-47DC-95C2-955FEF6640DE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686;p43">
              <a:extLst>
                <a:ext uri="{FF2B5EF4-FFF2-40B4-BE49-F238E27FC236}">
                  <a16:creationId xmlns:a16="http://schemas.microsoft.com/office/drawing/2014/main" id="{4247816C-EE25-4483-94A4-E0FA1182E6BC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687;p43">
              <a:extLst>
                <a:ext uri="{FF2B5EF4-FFF2-40B4-BE49-F238E27FC236}">
                  <a16:creationId xmlns:a16="http://schemas.microsoft.com/office/drawing/2014/main" id="{27D86819-CF42-4DBB-9946-182AE3612F89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688;p43">
              <a:extLst>
                <a:ext uri="{FF2B5EF4-FFF2-40B4-BE49-F238E27FC236}">
                  <a16:creationId xmlns:a16="http://schemas.microsoft.com/office/drawing/2014/main" id="{D41DD929-5028-4381-B05C-4AD6644C2AA9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689;p43">
              <a:extLst>
                <a:ext uri="{FF2B5EF4-FFF2-40B4-BE49-F238E27FC236}">
                  <a16:creationId xmlns:a16="http://schemas.microsoft.com/office/drawing/2014/main" id="{6F1F0E54-3938-498F-969F-1A234ACA0AD3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690;p43">
              <a:extLst>
                <a:ext uri="{FF2B5EF4-FFF2-40B4-BE49-F238E27FC236}">
                  <a16:creationId xmlns:a16="http://schemas.microsoft.com/office/drawing/2014/main" id="{D7635C49-01FE-4BAB-AEA7-9FAE084C7751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691;p43">
              <a:extLst>
                <a:ext uri="{FF2B5EF4-FFF2-40B4-BE49-F238E27FC236}">
                  <a16:creationId xmlns:a16="http://schemas.microsoft.com/office/drawing/2014/main" id="{6C302163-8F90-4E27-93AA-30F6D4032979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692;p43">
              <a:extLst>
                <a:ext uri="{FF2B5EF4-FFF2-40B4-BE49-F238E27FC236}">
                  <a16:creationId xmlns:a16="http://schemas.microsoft.com/office/drawing/2014/main" id="{3622F0A2-FFB3-4F5C-A584-811A5BE44FFF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693;p43">
              <a:extLst>
                <a:ext uri="{FF2B5EF4-FFF2-40B4-BE49-F238E27FC236}">
                  <a16:creationId xmlns:a16="http://schemas.microsoft.com/office/drawing/2014/main" id="{2C392E62-01B1-4062-9BB8-C2088CB8AA01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694;p43">
              <a:extLst>
                <a:ext uri="{FF2B5EF4-FFF2-40B4-BE49-F238E27FC236}">
                  <a16:creationId xmlns:a16="http://schemas.microsoft.com/office/drawing/2014/main" id="{700CAD01-6AE0-41E3-B45A-DF22C3791D32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695;p43">
              <a:extLst>
                <a:ext uri="{FF2B5EF4-FFF2-40B4-BE49-F238E27FC236}">
                  <a16:creationId xmlns:a16="http://schemas.microsoft.com/office/drawing/2014/main" id="{0E494769-F481-4889-933B-E9B18375C61B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96;p43">
              <a:extLst>
                <a:ext uri="{FF2B5EF4-FFF2-40B4-BE49-F238E27FC236}">
                  <a16:creationId xmlns:a16="http://schemas.microsoft.com/office/drawing/2014/main" id="{D6FDFD97-7F1D-4726-B94A-0351D59BE4D5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97;p43">
              <a:extLst>
                <a:ext uri="{FF2B5EF4-FFF2-40B4-BE49-F238E27FC236}">
                  <a16:creationId xmlns:a16="http://schemas.microsoft.com/office/drawing/2014/main" id="{B48535A1-6396-42ED-AA07-4D172CEEAA5C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98;p43">
              <a:extLst>
                <a:ext uri="{FF2B5EF4-FFF2-40B4-BE49-F238E27FC236}">
                  <a16:creationId xmlns:a16="http://schemas.microsoft.com/office/drawing/2014/main" id="{1475EDC2-8405-4447-9246-EB727B5C9B15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99;p43">
              <a:extLst>
                <a:ext uri="{FF2B5EF4-FFF2-40B4-BE49-F238E27FC236}">
                  <a16:creationId xmlns:a16="http://schemas.microsoft.com/office/drawing/2014/main" id="{174FAA17-F0AF-4C54-AB5E-8FB7F955F386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700;p43">
              <a:extLst>
                <a:ext uri="{FF2B5EF4-FFF2-40B4-BE49-F238E27FC236}">
                  <a16:creationId xmlns:a16="http://schemas.microsoft.com/office/drawing/2014/main" id="{32E1AFE2-C8AF-4FF7-9F28-452663CFDBE0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701;p43">
              <a:extLst>
                <a:ext uri="{FF2B5EF4-FFF2-40B4-BE49-F238E27FC236}">
                  <a16:creationId xmlns:a16="http://schemas.microsoft.com/office/drawing/2014/main" id="{6CF8E8AE-BFC3-4186-9D47-8A9EDEEFA666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702;p43">
              <a:extLst>
                <a:ext uri="{FF2B5EF4-FFF2-40B4-BE49-F238E27FC236}">
                  <a16:creationId xmlns:a16="http://schemas.microsoft.com/office/drawing/2014/main" id="{42A71D71-3CD5-4578-A56A-DE12D214C646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703;p43">
              <a:extLst>
                <a:ext uri="{FF2B5EF4-FFF2-40B4-BE49-F238E27FC236}">
                  <a16:creationId xmlns:a16="http://schemas.microsoft.com/office/drawing/2014/main" id="{A67D5898-1CD4-469D-BF07-3401CC43A3EE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704;p43">
              <a:extLst>
                <a:ext uri="{FF2B5EF4-FFF2-40B4-BE49-F238E27FC236}">
                  <a16:creationId xmlns:a16="http://schemas.microsoft.com/office/drawing/2014/main" id="{B524ABB5-F637-45DC-873E-04F695FF3BA9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705;p43">
              <a:extLst>
                <a:ext uri="{FF2B5EF4-FFF2-40B4-BE49-F238E27FC236}">
                  <a16:creationId xmlns:a16="http://schemas.microsoft.com/office/drawing/2014/main" id="{1C89399A-9662-45A0-A8C3-AF24DD773EFC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706;p43">
              <a:extLst>
                <a:ext uri="{FF2B5EF4-FFF2-40B4-BE49-F238E27FC236}">
                  <a16:creationId xmlns:a16="http://schemas.microsoft.com/office/drawing/2014/main" id="{D1B6C341-817D-4907-A19F-2284AA95F3EA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07;p43">
              <a:extLst>
                <a:ext uri="{FF2B5EF4-FFF2-40B4-BE49-F238E27FC236}">
                  <a16:creationId xmlns:a16="http://schemas.microsoft.com/office/drawing/2014/main" id="{965BF697-36E7-4A48-B946-E76DE4A35A77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08;p43">
              <a:extLst>
                <a:ext uri="{FF2B5EF4-FFF2-40B4-BE49-F238E27FC236}">
                  <a16:creationId xmlns:a16="http://schemas.microsoft.com/office/drawing/2014/main" id="{B5F0A607-4AF3-446F-ABA5-61D6428D1DB0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09;p43">
              <a:extLst>
                <a:ext uri="{FF2B5EF4-FFF2-40B4-BE49-F238E27FC236}">
                  <a16:creationId xmlns:a16="http://schemas.microsoft.com/office/drawing/2014/main" id="{355DE618-1151-40B2-A378-50DDF003974E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710;p43">
              <a:extLst>
                <a:ext uri="{FF2B5EF4-FFF2-40B4-BE49-F238E27FC236}">
                  <a16:creationId xmlns:a16="http://schemas.microsoft.com/office/drawing/2014/main" id="{98EF3854-7199-49AB-8332-399D55790873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11;p43">
              <a:extLst>
                <a:ext uri="{FF2B5EF4-FFF2-40B4-BE49-F238E27FC236}">
                  <a16:creationId xmlns:a16="http://schemas.microsoft.com/office/drawing/2014/main" id="{22718A15-02A7-44EC-945E-09F6F019C21F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12;p43">
              <a:extLst>
                <a:ext uri="{FF2B5EF4-FFF2-40B4-BE49-F238E27FC236}">
                  <a16:creationId xmlns:a16="http://schemas.microsoft.com/office/drawing/2014/main" id="{7998563A-88F6-4539-863E-02FB1E01F61E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13;p43">
              <a:extLst>
                <a:ext uri="{FF2B5EF4-FFF2-40B4-BE49-F238E27FC236}">
                  <a16:creationId xmlns:a16="http://schemas.microsoft.com/office/drawing/2014/main" id="{7342F066-BF84-41C1-9F0D-A3391AFFB45D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14;p43">
              <a:extLst>
                <a:ext uri="{FF2B5EF4-FFF2-40B4-BE49-F238E27FC236}">
                  <a16:creationId xmlns:a16="http://schemas.microsoft.com/office/drawing/2014/main" id="{B9EF9766-06D7-4528-9336-E307E20868F9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15;p43">
              <a:extLst>
                <a:ext uri="{FF2B5EF4-FFF2-40B4-BE49-F238E27FC236}">
                  <a16:creationId xmlns:a16="http://schemas.microsoft.com/office/drawing/2014/main" id="{1B1D5F90-AE2B-4876-B31F-94CFA9EC3B83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716;p43">
              <a:extLst>
                <a:ext uri="{FF2B5EF4-FFF2-40B4-BE49-F238E27FC236}">
                  <a16:creationId xmlns:a16="http://schemas.microsoft.com/office/drawing/2014/main" id="{8E1AB187-C214-422E-8ABD-0A1B24580B2A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717;p43">
              <a:extLst>
                <a:ext uri="{FF2B5EF4-FFF2-40B4-BE49-F238E27FC236}">
                  <a16:creationId xmlns:a16="http://schemas.microsoft.com/office/drawing/2014/main" id="{D2BDFED4-701C-4E83-A3FA-B7AE6552DE30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718;p43">
              <a:extLst>
                <a:ext uri="{FF2B5EF4-FFF2-40B4-BE49-F238E27FC236}">
                  <a16:creationId xmlns:a16="http://schemas.microsoft.com/office/drawing/2014/main" id="{D64F291D-3F7B-4420-84DE-F33C1A225BE7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719;p43">
              <a:extLst>
                <a:ext uri="{FF2B5EF4-FFF2-40B4-BE49-F238E27FC236}">
                  <a16:creationId xmlns:a16="http://schemas.microsoft.com/office/drawing/2014/main" id="{A678CEBF-03D1-4654-8AD8-C903D0C07302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720;p43">
              <a:extLst>
                <a:ext uri="{FF2B5EF4-FFF2-40B4-BE49-F238E27FC236}">
                  <a16:creationId xmlns:a16="http://schemas.microsoft.com/office/drawing/2014/main" id="{9F7D626D-F12C-4E06-86D0-DA18EDFEDFD0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721;p43">
              <a:extLst>
                <a:ext uri="{FF2B5EF4-FFF2-40B4-BE49-F238E27FC236}">
                  <a16:creationId xmlns:a16="http://schemas.microsoft.com/office/drawing/2014/main" id="{6D37EB7B-825A-4B44-BA9F-AF8D4C60EB7B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722;p43">
              <a:extLst>
                <a:ext uri="{FF2B5EF4-FFF2-40B4-BE49-F238E27FC236}">
                  <a16:creationId xmlns:a16="http://schemas.microsoft.com/office/drawing/2014/main" id="{EBE5484D-0E53-4C88-91C8-7811395F57D1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723;p43">
              <a:extLst>
                <a:ext uri="{FF2B5EF4-FFF2-40B4-BE49-F238E27FC236}">
                  <a16:creationId xmlns:a16="http://schemas.microsoft.com/office/drawing/2014/main" id="{6BAFA26E-21CF-4A92-AB9D-A74C9795C2D3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724;p43">
              <a:extLst>
                <a:ext uri="{FF2B5EF4-FFF2-40B4-BE49-F238E27FC236}">
                  <a16:creationId xmlns:a16="http://schemas.microsoft.com/office/drawing/2014/main" id="{F2BEC26D-7F08-4AF2-955D-12404604F8EF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725;p43">
              <a:extLst>
                <a:ext uri="{FF2B5EF4-FFF2-40B4-BE49-F238E27FC236}">
                  <a16:creationId xmlns:a16="http://schemas.microsoft.com/office/drawing/2014/main" id="{048BF036-E467-48B9-AE7C-E6DADB677EAC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726;p43">
              <a:extLst>
                <a:ext uri="{FF2B5EF4-FFF2-40B4-BE49-F238E27FC236}">
                  <a16:creationId xmlns:a16="http://schemas.microsoft.com/office/drawing/2014/main" id="{BEAE2981-6E66-4883-978C-CD71B3F61438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727;p43">
              <a:extLst>
                <a:ext uri="{FF2B5EF4-FFF2-40B4-BE49-F238E27FC236}">
                  <a16:creationId xmlns:a16="http://schemas.microsoft.com/office/drawing/2014/main" id="{D31E8C1E-6A4D-424E-B53A-53CDA9BEB366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728;p43">
              <a:extLst>
                <a:ext uri="{FF2B5EF4-FFF2-40B4-BE49-F238E27FC236}">
                  <a16:creationId xmlns:a16="http://schemas.microsoft.com/office/drawing/2014/main" id="{C8580F59-E7A4-4036-912D-94040D1CAA5B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729;p43">
              <a:extLst>
                <a:ext uri="{FF2B5EF4-FFF2-40B4-BE49-F238E27FC236}">
                  <a16:creationId xmlns:a16="http://schemas.microsoft.com/office/drawing/2014/main" id="{22222D8D-2100-453D-A938-902222769487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730;p43">
              <a:extLst>
                <a:ext uri="{FF2B5EF4-FFF2-40B4-BE49-F238E27FC236}">
                  <a16:creationId xmlns:a16="http://schemas.microsoft.com/office/drawing/2014/main" id="{5B80722B-E702-4B8B-B7E1-0ACF61AA91B9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731;p43">
              <a:extLst>
                <a:ext uri="{FF2B5EF4-FFF2-40B4-BE49-F238E27FC236}">
                  <a16:creationId xmlns:a16="http://schemas.microsoft.com/office/drawing/2014/main" id="{5D1CDBE5-C7A0-4E48-81B1-BA05CBDFDAF7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732;p43">
              <a:extLst>
                <a:ext uri="{FF2B5EF4-FFF2-40B4-BE49-F238E27FC236}">
                  <a16:creationId xmlns:a16="http://schemas.microsoft.com/office/drawing/2014/main" id="{85764AF4-C367-43B5-AB16-2BA43BF2E2E5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733;p43">
              <a:extLst>
                <a:ext uri="{FF2B5EF4-FFF2-40B4-BE49-F238E27FC236}">
                  <a16:creationId xmlns:a16="http://schemas.microsoft.com/office/drawing/2014/main" id="{AE969BF2-EC8E-488D-80CD-5DF91F6839A4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734;p43">
              <a:extLst>
                <a:ext uri="{FF2B5EF4-FFF2-40B4-BE49-F238E27FC236}">
                  <a16:creationId xmlns:a16="http://schemas.microsoft.com/office/drawing/2014/main" id="{C9FD7D75-E836-4B1E-AA51-7C69C2A8E767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735;p43">
              <a:extLst>
                <a:ext uri="{FF2B5EF4-FFF2-40B4-BE49-F238E27FC236}">
                  <a16:creationId xmlns:a16="http://schemas.microsoft.com/office/drawing/2014/main" id="{93152822-4B03-4B79-A610-7000F019EB43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736;p43">
              <a:extLst>
                <a:ext uri="{FF2B5EF4-FFF2-40B4-BE49-F238E27FC236}">
                  <a16:creationId xmlns:a16="http://schemas.microsoft.com/office/drawing/2014/main" id="{12B71E00-9156-4358-AD25-E4E5EB788956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737;p43">
              <a:extLst>
                <a:ext uri="{FF2B5EF4-FFF2-40B4-BE49-F238E27FC236}">
                  <a16:creationId xmlns:a16="http://schemas.microsoft.com/office/drawing/2014/main" id="{6DDA3768-427F-4299-8366-7638B9C6487F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738;p43">
              <a:extLst>
                <a:ext uri="{FF2B5EF4-FFF2-40B4-BE49-F238E27FC236}">
                  <a16:creationId xmlns:a16="http://schemas.microsoft.com/office/drawing/2014/main" id="{7625E881-950C-4745-8AD0-C6A7F9F66335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739;p43">
              <a:extLst>
                <a:ext uri="{FF2B5EF4-FFF2-40B4-BE49-F238E27FC236}">
                  <a16:creationId xmlns:a16="http://schemas.microsoft.com/office/drawing/2014/main" id="{DDA07BDE-3499-41F2-8FD7-11DB5EA97BD1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740;p43">
              <a:extLst>
                <a:ext uri="{FF2B5EF4-FFF2-40B4-BE49-F238E27FC236}">
                  <a16:creationId xmlns:a16="http://schemas.microsoft.com/office/drawing/2014/main" id="{B5F508FA-79C1-4760-BB77-3FD04002010A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741;p43">
              <a:extLst>
                <a:ext uri="{FF2B5EF4-FFF2-40B4-BE49-F238E27FC236}">
                  <a16:creationId xmlns:a16="http://schemas.microsoft.com/office/drawing/2014/main" id="{AA6B0E7F-2FB8-4756-A18A-F18A98FC9492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742;p43">
              <a:extLst>
                <a:ext uri="{FF2B5EF4-FFF2-40B4-BE49-F238E27FC236}">
                  <a16:creationId xmlns:a16="http://schemas.microsoft.com/office/drawing/2014/main" id="{E011D94D-EDEE-49AF-A4C5-50C939CECA53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743;p43">
              <a:extLst>
                <a:ext uri="{FF2B5EF4-FFF2-40B4-BE49-F238E27FC236}">
                  <a16:creationId xmlns:a16="http://schemas.microsoft.com/office/drawing/2014/main" id="{554CA815-73ED-4348-AC4A-A23A27A10BAD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744;p43">
              <a:extLst>
                <a:ext uri="{FF2B5EF4-FFF2-40B4-BE49-F238E27FC236}">
                  <a16:creationId xmlns:a16="http://schemas.microsoft.com/office/drawing/2014/main" id="{B381E042-1DE5-4263-AA16-4D047E4E6431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745;p43">
              <a:extLst>
                <a:ext uri="{FF2B5EF4-FFF2-40B4-BE49-F238E27FC236}">
                  <a16:creationId xmlns:a16="http://schemas.microsoft.com/office/drawing/2014/main" id="{76CCD280-C55A-4DE4-A368-96DD2199DD07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746;p43">
              <a:extLst>
                <a:ext uri="{FF2B5EF4-FFF2-40B4-BE49-F238E27FC236}">
                  <a16:creationId xmlns:a16="http://schemas.microsoft.com/office/drawing/2014/main" id="{6884AE60-EB6A-41DF-8811-8EEB0C4652D2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747;p43">
              <a:extLst>
                <a:ext uri="{FF2B5EF4-FFF2-40B4-BE49-F238E27FC236}">
                  <a16:creationId xmlns:a16="http://schemas.microsoft.com/office/drawing/2014/main" id="{0A512D13-FDB9-4CA9-9C1E-FDFE7ACB372C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748;p43">
              <a:extLst>
                <a:ext uri="{FF2B5EF4-FFF2-40B4-BE49-F238E27FC236}">
                  <a16:creationId xmlns:a16="http://schemas.microsoft.com/office/drawing/2014/main" id="{0443E83F-DC09-444B-9DB2-4278CEE470E3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749;p43">
              <a:extLst>
                <a:ext uri="{FF2B5EF4-FFF2-40B4-BE49-F238E27FC236}">
                  <a16:creationId xmlns:a16="http://schemas.microsoft.com/office/drawing/2014/main" id="{CDD10FA5-10AA-485B-864D-AF5E45ADFC33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750;p43">
              <a:extLst>
                <a:ext uri="{FF2B5EF4-FFF2-40B4-BE49-F238E27FC236}">
                  <a16:creationId xmlns:a16="http://schemas.microsoft.com/office/drawing/2014/main" id="{5B30966F-0BD1-4800-9490-8D8D107025DA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751;p43">
              <a:extLst>
                <a:ext uri="{FF2B5EF4-FFF2-40B4-BE49-F238E27FC236}">
                  <a16:creationId xmlns:a16="http://schemas.microsoft.com/office/drawing/2014/main" id="{8D48516E-7C1B-41EE-9CB5-60842F014EAD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752;p43">
              <a:extLst>
                <a:ext uri="{FF2B5EF4-FFF2-40B4-BE49-F238E27FC236}">
                  <a16:creationId xmlns:a16="http://schemas.microsoft.com/office/drawing/2014/main" id="{89680363-CBED-4930-B0FF-D7BB26DE489E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753;p43">
              <a:extLst>
                <a:ext uri="{FF2B5EF4-FFF2-40B4-BE49-F238E27FC236}">
                  <a16:creationId xmlns:a16="http://schemas.microsoft.com/office/drawing/2014/main" id="{40612321-10B2-44E0-B42A-A8D6364F006A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754;p43">
              <a:extLst>
                <a:ext uri="{FF2B5EF4-FFF2-40B4-BE49-F238E27FC236}">
                  <a16:creationId xmlns:a16="http://schemas.microsoft.com/office/drawing/2014/main" id="{A9197807-3550-4A8B-B463-42FC9D113303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755;p43">
              <a:extLst>
                <a:ext uri="{FF2B5EF4-FFF2-40B4-BE49-F238E27FC236}">
                  <a16:creationId xmlns:a16="http://schemas.microsoft.com/office/drawing/2014/main" id="{E3BBBCCA-ED82-46CA-9FC8-612EC1ADB7C0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756;p43">
              <a:extLst>
                <a:ext uri="{FF2B5EF4-FFF2-40B4-BE49-F238E27FC236}">
                  <a16:creationId xmlns:a16="http://schemas.microsoft.com/office/drawing/2014/main" id="{14A20862-3970-4109-8CBA-CE8A9C16C944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757;p43">
              <a:extLst>
                <a:ext uri="{FF2B5EF4-FFF2-40B4-BE49-F238E27FC236}">
                  <a16:creationId xmlns:a16="http://schemas.microsoft.com/office/drawing/2014/main" id="{33FDF4AB-F3C6-4B65-B6C8-424C00D6445F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758;p43">
              <a:extLst>
                <a:ext uri="{FF2B5EF4-FFF2-40B4-BE49-F238E27FC236}">
                  <a16:creationId xmlns:a16="http://schemas.microsoft.com/office/drawing/2014/main" id="{BBF526FF-353C-46CF-97C4-9879D16225DD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759;p43">
              <a:extLst>
                <a:ext uri="{FF2B5EF4-FFF2-40B4-BE49-F238E27FC236}">
                  <a16:creationId xmlns:a16="http://schemas.microsoft.com/office/drawing/2014/main" id="{7D877483-5C8C-4070-93BC-CA8004D3218B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760;p43">
              <a:extLst>
                <a:ext uri="{FF2B5EF4-FFF2-40B4-BE49-F238E27FC236}">
                  <a16:creationId xmlns:a16="http://schemas.microsoft.com/office/drawing/2014/main" id="{86664418-C57B-4FA8-B107-C7F9F0DB86B5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761;p43">
              <a:extLst>
                <a:ext uri="{FF2B5EF4-FFF2-40B4-BE49-F238E27FC236}">
                  <a16:creationId xmlns:a16="http://schemas.microsoft.com/office/drawing/2014/main" id="{340422E7-296E-46A3-9418-6B57188E0C03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762;p43">
              <a:extLst>
                <a:ext uri="{FF2B5EF4-FFF2-40B4-BE49-F238E27FC236}">
                  <a16:creationId xmlns:a16="http://schemas.microsoft.com/office/drawing/2014/main" id="{9FEB5F68-3712-47BC-91D3-7BB8E1220D09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763;p43">
              <a:extLst>
                <a:ext uri="{FF2B5EF4-FFF2-40B4-BE49-F238E27FC236}">
                  <a16:creationId xmlns:a16="http://schemas.microsoft.com/office/drawing/2014/main" id="{B384C674-8CF7-45AD-87C8-C49DE0E23A3D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764;p43">
              <a:extLst>
                <a:ext uri="{FF2B5EF4-FFF2-40B4-BE49-F238E27FC236}">
                  <a16:creationId xmlns:a16="http://schemas.microsoft.com/office/drawing/2014/main" id="{96581587-F69E-4C8D-82D0-385B87E52E2D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765;p43">
              <a:extLst>
                <a:ext uri="{FF2B5EF4-FFF2-40B4-BE49-F238E27FC236}">
                  <a16:creationId xmlns:a16="http://schemas.microsoft.com/office/drawing/2014/main" id="{38A18423-ED1B-4ED5-92AC-71DF181A6157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766;p43">
              <a:extLst>
                <a:ext uri="{FF2B5EF4-FFF2-40B4-BE49-F238E27FC236}">
                  <a16:creationId xmlns:a16="http://schemas.microsoft.com/office/drawing/2014/main" id="{A4F664AB-3801-42E9-81C4-673F9035AC76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767;p43">
              <a:extLst>
                <a:ext uri="{FF2B5EF4-FFF2-40B4-BE49-F238E27FC236}">
                  <a16:creationId xmlns:a16="http://schemas.microsoft.com/office/drawing/2014/main" id="{B93E0AB5-ECFA-4498-8815-B09B3A5EA0DC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768;p43">
              <a:extLst>
                <a:ext uri="{FF2B5EF4-FFF2-40B4-BE49-F238E27FC236}">
                  <a16:creationId xmlns:a16="http://schemas.microsoft.com/office/drawing/2014/main" id="{DAEA59A5-79CF-402B-A7EA-932E30B28B1C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769;p43">
              <a:extLst>
                <a:ext uri="{FF2B5EF4-FFF2-40B4-BE49-F238E27FC236}">
                  <a16:creationId xmlns:a16="http://schemas.microsoft.com/office/drawing/2014/main" id="{4A98F6A0-4D86-43BB-972B-A69EFD99835F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770;p43">
              <a:extLst>
                <a:ext uri="{FF2B5EF4-FFF2-40B4-BE49-F238E27FC236}">
                  <a16:creationId xmlns:a16="http://schemas.microsoft.com/office/drawing/2014/main" id="{2BCE5140-DA1E-4367-9ABC-1482E9AA1E95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771;p43">
              <a:extLst>
                <a:ext uri="{FF2B5EF4-FFF2-40B4-BE49-F238E27FC236}">
                  <a16:creationId xmlns:a16="http://schemas.microsoft.com/office/drawing/2014/main" id="{7FCF8D42-FC64-4C9B-A835-CD89F9739EAA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772;p43">
              <a:extLst>
                <a:ext uri="{FF2B5EF4-FFF2-40B4-BE49-F238E27FC236}">
                  <a16:creationId xmlns:a16="http://schemas.microsoft.com/office/drawing/2014/main" id="{CA0337BA-DE57-4769-808F-5B259CB811E5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773;p43">
              <a:extLst>
                <a:ext uri="{FF2B5EF4-FFF2-40B4-BE49-F238E27FC236}">
                  <a16:creationId xmlns:a16="http://schemas.microsoft.com/office/drawing/2014/main" id="{5257B3FD-DB5F-4595-AFFE-FC8A04F162B0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74;p43">
              <a:extLst>
                <a:ext uri="{FF2B5EF4-FFF2-40B4-BE49-F238E27FC236}">
                  <a16:creationId xmlns:a16="http://schemas.microsoft.com/office/drawing/2014/main" id="{277E5E64-E383-4D3C-9FD7-06713B724698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775;p43">
              <a:extLst>
                <a:ext uri="{FF2B5EF4-FFF2-40B4-BE49-F238E27FC236}">
                  <a16:creationId xmlns:a16="http://schemas.microsoft.com/office/drawing/2014/main" id="{6E2B04AC-F3AE-4B74-B728-F9677D1878E0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776;p43">
              <a:extLst>
                <a:ext uri="{FF2B5EF4-FFF2-40B4-BE49-F238E27FC236}">
                  <a16:creationId xmlns:a16="http://schemas.microsoft.com/office/drawing/2014/main" id="{FCCE4872-E03B-4541-B5F1-69508726A125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777;p43">
              <a:extLst>
                <a:ext uri="{FF2B5EF4-FFF2-40B4-BE49-F238E27FC236}">
                  <a16:creationId xmlns:a16="http://schemas.microsoft.com/office/drawing/2014/main" id="{B65BFF53-B03D-461D-8C3F-1D2E5E208459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778;p43">
              <a:extLst>
                <a:ext uri="{FF2B5EF4-FFF2-40B4-BE49-F238E27FC236}">
                  <a16:creationId xmlns:a16="http://schemas.microsoft.com/office/drawing/2014/main" id="{1A58BFBF-66C0-47AC-954A-8AD07F2EBE04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779;p43">
              <a:extLst>
                <a:ext uri="{FF2B5EF4-FFF2-40B4-BE49-F238E27FC236}">
                  <a16:creationId xmlns:a16="http://schemas.microsoft.com/office/drawing/2014/main" id="{4431DA2A-9924-4892-A504-0F4C74B9AFDD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780;p43">
              <a:extLst>
                <a:ext uri="{FF2B5EF4-FFF2-40B4-BE49-F238E27FC236}">
                  <a16:creationId xmlns:a16="http://schemas.microsoft.com/office/drawing/2014/main" id="{3FB21A86-F8B6-4ECC-8AF1-F43A2B1BAE05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781;p43">
              <a:extLst>
                <a:ext uri="{FF2B5EF4-FFF2-40B4-BE49-F238E27FC236}">
                  <a16:creationId xmlns:a16="http://schemas.microsoft.com/office/drawing/2014/main" id="{7E4A530D-105D-4B05-8183-821C15118435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782;p43">
              <a:extLst>
                <a:ext uri="{FF2B5EF4-FFF2-40B4-BE49-F238E27FC236}">
                  <a16:creationId xmlns:a16="http://schemas.microsoft.com/office/drawing/2014/main" id="{A38A2407-1BBD-4A9C-AAC3-EC9FABFACA95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783;p43">
              <a:extLst>
                <a:ext uri="{FF2B5EF4-FFF2-40B4-BE49-F238E27FC236}">
                  <a16:creationId xmlns:a16="http://schemas.microsoft.com/office/drawing/2014/main" id="{C2F9AE9D-ABE3-4A8A-8717-2B67FB7671BB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784;p43">
              <a:extLst>
                <a:ext uri="{FF2B5EF4-FFF2-40B4-BE49-F238E27FC236}">
                  <a16:creationId xmlns:a16="http://schemas.microsoft.com/office/drawing/2014/main" id="{FF7BF490-0910-4B10-A963-4FD0334EEC92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785;p43">
              <a:extLst>
                <a:ext uri="{FF2B5EF4-FFF2-40B4-BE49-F238E27FC236}">
                  <a16:creationId xmlns:a16="http://schemas.microsoft.com/office/drawing/2014/main" id="{CD9F74E7-B108-47E6-8779-65BE6B9D0598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786;p43">
              <a:extLst>
                <a:ext uri="{FF2B5EF4-FFF2-40B4-BE49-F238E27FC236}">
                  <a16:creationId xmlns:a16="http://schemas.microsoft.com/office/drawing/2014/main" id="{2A392F81-0F67-4EE7-AA3E-CA326E3C73BF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787;p43">
              <a:extLst>
                <a:ext uri="{FF2B5EF4-FFF2-40B4-BE49-F238E27FC236}">
                  <a16:creationId xmlns:a16="http://schemas.microsoft.com/office/drawing/2014/main" id="{FF729F12-BFCC-49A6-8E00-FF31917445CE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788;p43">
              <a:extLst>
                <a:ext uri="{FF2B5EF4-FFF2-40B4-BE49-F238E27FC236}">
                  <a16:creationId xmlns:a16="http://schemas.microsoft.com/office/drawing/2014/main" id="{C59F93BD-34A5-480F-A68B-4A1028012300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789;p43">
              <a:extLst>
                <a:ext uri="{FF2B5EF4-FFF2-40B4-BE49-F238E27FC236}">
                  <a16:creationId xmlns:a16="http://schemas.microsoft.com/office/drawing/2014/main" id="{1597CBD4-87DC-4FDD-9DDD-A65C3AA5EC44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790;p43">
              <a:extLst>
                <a:ext uri="{FF2B5EF4-FFF2-40B4-BE49-F238E27FC236}">
                  <a16:creationId xmlns:a16="http://schemas.microsoft.com/office/drawing/2014/main" id="{10461317-AAF3-4D65-A3B9-666E0FAF8A38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791;p43">
              <a:extLst>
                <a:ext uri="{FF2B5EF4-FFF2-40B4-BE49-F238E27FC236}">
                  <a16:creationId xmlns:a16="http://schemas.microsoft.com/office/drawing/2014/main" id="{812823A5-03FF-4169-A8FE-BECA8EBABCA7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792;p43">
              <a:extLst>
                <a:ext uri="{FF2B5EF4-FFF2-40B4-BE49-F238E27FC236}">
                  <a16:creationId xmlns:a16="http://schemas.microsoft.com/office/drawing/2014/main" id="{1BFB288F-57CA-4F29-B27C-262059F53B42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793;p43">
              <a:extLst>
                <a:ext uri="{FF2B5EF4-FFF2-40B4-BE49-F238E27FC236}">
                  <a16:creationId xmlns:a16="http://schemas.microsoft.com/office/drawing/2014/main" id="{44029D0C-30B0-4937-8AC3-839D02C566BE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794;p43">
              <a:extLst>
                <a:ext uri="{FF2B5EF4-FFF2-40B4-BE49-F238E27FC236}">
                  <a16:creationId xmlns:a16="http://schemas.microsoft.com/office/drawing/2014/main" id="{BA62154D-3432-471D-9A0C-739D8AE410D4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795;p43">
              <a:extLst>
                <a:ext uri="{FF2B5EF4-FFF2-40B4-BE49-F238E27FC236}">
                  <a16:creationId xmlns:a16="http://schemas.microsoft.com/office/drawing/2014/main" id="{1AEC227C-3BDE-4ECC-8E5D-AD5486B8926A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796;p43">
              <a:extLst>
                <a:ext uri="{FF2B5EF4-FFF2-40B4-BE49-F238E27FC236}">
                  <a16:creationId xmlns:a16="http://schemas.microsoft.com/office/drawing/2014/main" id="{996B36C2-064A-4E95-9897-C1B09F50F6FB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797;p43">
              <a:extLst>
                <a:ext uri="{FF2B5EF4-FFF2-40B4-BE49-F238E27FC236}">
                  <a16:creationId xmlns:a16="http://schemas.microsoft.com/office/drawing/2014/main" id="{F458013A-FD8E-4635-A685-B80AF3DD840B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798;p43">
              <a:extLst>
                <a:ext uri="{FF2B5EF4-FFF2-40B4-BE49-F238E27FC236}">
                  <a16:creationId xmlns:a16="http://schemas.microsoft.com/office/drawing/2014/main" id="{D08B7C17-D0FE-4086-9B2B-F7B9B8B4B5BC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799;p43">
              <a:extLst>
                <a:ext uri="{FF2B5EF4-FFF2-40B4-BE49-F238E27FC236}">
                  <a16:creationId xmlns:a16="http://schemas.microsoft.com/office/drawing/2014/main" id="{760BB2FF-52F7-4B51-ACB2-5AA93F536FD3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800;p43">
              <a:extLst>
                <a:ext uri="{FF2B5EF4-FFF2-40B4-BE49-F238E27FC236}">
                  <a16:creationId xmlns:a16="http://schemas.microsoft.com/office/drawing/2014/main" id="{2B283EB5-910D-41DC-B28B-9EE9278493C0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801;p43">
              <a:extLst>
                <a:ext uri="{FF2B5EF4-FFF2-40B4-BE49-F238E27FC236}">
                  <a16:creationId xmlns:a16="http://schemas.microsoft.com/office/drawing/2014/main" id="{E84FFDBD-308A-4E80-A130-28E3542A3C8B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802;p43">
              <a:extLst>
                <a:ext uri="{FF2B5EF4-FFF2-40B4-BE49-F238E27FC236}">
                  <a16:creationId xmlns:a16="http://schemas.microsoft.com/office/drawing/2014/main" id="{B073E9BD-7C0C-479B-A8D7-388D1E9A3474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803;p43">
              <a:extLst>
                <a:ext uri="{FF2B5EF4-FFF2-40B4-BE49-F238E27FC236}">
                  <a16:creationId xmlns:a16="http://schemas.microsoft.com/office/drawing/2014/main" id="{91EDECDD-EF01-49AB-851F-E15EA5C92F60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804;p43">
              <a:extLst>
                <a:ext uri="{FF2B5EF4-FFF2-40B4-BE49-F238E27FC236}">
                  <a16:creationId xmlns:a16="http://schemas.microsoft.com/office/drawing/2014/main" id="{6FD393C6-B95F-4EFC-AEBF-A6CB2561BA83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805;p43">
              <a:extLst>
                <a:ext uri="{FF2B5EF4-FFF2-40B4-BE49-F238E27FC236}">
                  <a16:creationId xmlns:a16="http://schemas.microsoft.com/office/drawing/2014/main" id="{21486323-F398-44C1-8066-CCA18484096D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806;p43">
              <a:extLst>
                <a:ext uri="{FF2B5EF4-FFF2-40B4-BE49-F238E27FC236}">
                  <a16:creationId xmlns:a16="http://schemas.microsoft.com/office/drawing/2014/main" id="{9476EC41-DCE9-4E5A-9708-0490DF6D5E1D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807;p43">
              <a:extLst>
                <a:ext uri="{FF2B5EF4-FFF2-40B4-BE49-F238E27FC236}">
                  <a16:creationId xmlns:a16="http://schemas.microsoft.com/office/drawing/2014/main" id="{2DD9E0EB-1699-42B5-A76C-ABCA3EF518DB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808;p43">
              <a:extLst>
                <a:ext uri="{FF2B5EF4-FFF2-40B4-BE49-F238E27FC236}">
                  <a16:creationId xmlns:a16="http://schemas.microsoft.com/office/drawing/2014/main" id="{31D9E04F-3BF8-425F-9511-165334C30320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809;p43">
              <a:extLst>
                <a:ext uri="{FF2B5EF4-FFF2-40B4-BE49-F238E27FC236}">
                  <a16:creationId xmlns:a16="http://schemas.microsoft.com/office/drawing/2014/main" id="{C0C25C8E-FB32-4F06-B3DD-AD5B34CB283A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810;p43">
              <a:extLst>
                <a:ext uri="{FF2B5EF4-FFF2-40B4-BE49-F238E27FC236}">
                  <a16:creationId xmlns:a16="http://schemas.microsoft.com/office/drawing/2014/main" id="{96843463-E3A8-4DE6-B42C-D467AAF52111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613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37"/>
          <p:cNvSpPr txBox="1">
            <a:spLocks noGrp="1"/>
          </p:cNvSpPr>
          <p:nvPr>
            <p:ph type="ctrTitle"/>
          </p:nvPr>
        </p:nvSpPr>
        <p:spPr>
          <a:xfrm>
            <a:off x="1416739" y="330102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5"/>
                </a:solidFill>
              </a:rPr>
              <a:t>What WE did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157" name="Google Shape;5157;p37"/>
          <p:cNvSpPr txBox="1">
            <a:spLocks noGrp="1"/>
          </p:cNvSpPr>
          <p:nvPr>
            <p:ph type="subTitle" idx="2"/>
          </p:nvPr>
        </p:nvSpPr>
        <p:spPr>
          <a:xfrm>
            <a:off x="4394400" y="910355"/>
            <a:ext cx="821309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1:</a:t>
            </a:r>
          </a:p>
        </p:txBody>
      </p:sp>
      <p:sp>
        <p:nvSpPr>
          <p:cNvPr id="5159" name="Google Shape;5159;p37"/>
          <p:cNvSpPr txBox="1">
            <a:spLocks noGrp="1"/>
          </p:cNvSpPr>
          <p:nvPr>
            <p:ph type="subTitle" idx="4"/>
          </p:nvPr>
        </p:nvSpPr>
        <p:spPr>
          <a:xfrm>
            <a:off x="4399020" y="3457702"/>
            <a:ext cx="884371" cy="507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4: </a:t>
            </a:r>
          </a:p>
        </p:txBody>
      </p:sp>
      <p:sp>
        <p:nvSpPr>
          <p:cNvPr id="5161" name="Google Shape;5161;p37"/>
          <p:cNvSpPr txBox="1">
            <a:spLocks noGrp="1"/>
          </p:cNvSpPr>
          <p:nvPr>
            <p:ph type="subTitle" idx="6"/>
          </p:nvPr>
        </p:nvSpPr>
        <p:spPr>
          <a:xfrm>
            <a:off x="4329117" y="1825180"/>
            <a:ext cx="829192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Step 2: </a:t>
            </a:r>
          </a:p>
        </p:txBody>
      </p:sp>
      <p:grpSp>
        <p:nvGrpSpPr>
          <p:cNvPr id="111" name="Google Shape;6811;p43">
            <a:extLst>
              <a:ext uri="{FF2B5EF4-FFF2-40B4-BE49-F238E27FC236}">
                <a16:creationId xmlns:a16="http://schemas.microsoft.com/office/drawing/2014/main" id="{692682C1-FC53-4ECF-BBBA-9C214D077314}"/>
              </a:ext>
            </a:extLst>
          </p:cNvPr>
          <p:cNvGrpSpPr/>
          <p:nvPr/>
        </p:nvGrpSpPr>
        <p:grpSpPr>
          <a:xfrm>
            <a:off x="378831" y="1393465"/>
            <a:ext cx="2955176" cy="3051789"/>
            <a:chOff x="3016525" y="1654900"/>
            <a:chExt cx="2090242" cy="2062026"/>
          </a:xfrm>
        </p:grpSpPr>
        <p:sp>
          <p:nvSpPr>
            <p:cNvPr id="116" name="Google Shape;6816;p43">
              <a:extLst>
                <a:ext uri="{FF2B5EF4-FFF2-40B4-BE49-F238E27FC236}">
                  <a16:creationId xmlns:a16="http://schemas.microsoft.com/office/drawing/2014/main" id="{E1F64FEA-416D-4670-8BCE-3EC158B558F8}"/>
                </a:ext>
              </a:extLst>
            </p:cNvPr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817;p43">
              <a:extLst>
                <a:ext uri="{FF2B5EF4-FFF2-40B4-BE49-F238E27FC236}">
                  <a16:creationId xmlns:a16="http://schemas.microsoft.com/office/drawing/2014/main" id="{A3BF4691-1059-48E0-9192-00FEEC74DA70}"/>
                </a:ext>
              </a:extLst>
            </p:cNvPr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818;p43">
              <a:extLst>
                <a:ext uri="{FF2B5EF4-FFF2-40B4-BE49-F238E27FC236}">
                  <a16:creationId xmlns:a16="http://schemas.microsoft.com/office/drawing/2014/main" id="{64F48303-A14F-4866-9B7C-AF229046C512}"/>
                </a:ext>
              </a:extLst>
            </p:cNvPr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819;p43">
              <a:extLst>
                <a:ext uri="{FF2B5EF4-FFF2-40B4-BE49-F238E27FC236}">
                  <a16:creationId xmlns:a16="http://schemas.microsoft.com/office/drawing/2014/main" id="{5C26844B-B591-48DE-B8DC-D1F13CA01D46}"/>
                </a:ext>
              </a:extLst>
            </p:cNvPr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820;p43">
              <a:extLst>
                <a:ext uri="{FF2B5EF4-FFF2-40B4-BE49-F238E27FC236}">
                  <a16:creationId xmlns:a16="http://schemas.microsoft.com/office/drawing/2014/main" id="{A6E0E57A-5B91-433A-8566-DB051C9E9884}"/>
                </a:ext>
              </a:extLst>
            </p:cNvPr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821;p43">
              <a:extLst>
                <a:ext uri="{FF2B5EF4-FFF2-40B4-BE49-F238E27FC236}">
                  <a16:creationId xmlns:a16="http://schemas.microsoft.com/office/drawing/2014/main" id="{9321403C-DC1D-4C07-9C13-F039C14A4C69}"/>
                </a:ext>
              </a:extLst>
            </p:cNvPr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822;p43">
              <a:extLst>
                <a:ext uri="{FF2B5EF4-FFF2-40B4-BE49-F238E27FC236}">
                  <a16:creationId xmlns:a16="http://schemas.microsoft.com/office/drawing/2014/main" id="{B0076C62-E055-4C65-B841-9D859673E75E}"/>
                </a:ext>
              </a:extLst>
            </p:cNvPr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823;p43">
              <a:extLst>
                <a:ext uri="{FF2B5EF4-FFF2-40B4-BE49-F238E27FC236}">
                  <a16:creationId xmlns:a16="http://schemas.microsoft.com/office/drawing/2014/main" id="{0C557AE1-7459-413A-BDFD-439919A2D548}"/>
                </a:ext>
              </a:extLst>
            </p:cNvPr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824;p43">
              <a:extLst>
                <a:ext uri="{FF2B5EF4-FFF2-40B4-BE49-F238E27FC236}">
                  <a16:creationId xmlns:a16="http://schemas.microsoft.com/office/drawing/2014/main" id="{9308DB2F-5BB9-4B16-8D3D-16DBCCEF5241}"/>
                </a:ext>
              </a:extLst>
            </p:cNvPr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825;p43">
              <a:extLst>
                <a:ext uri="{FF2B5EF4-FFF2-40B4-BE49-F238E27FC236}">
                  <a16:creationId xmlns:a16="http://schemas.microsoft.com/office/drawing/2014/main" id="{E0EF7F12-2929-4B72-9911-14882342CABC}"/>
                </a:ext>
              </a:extLst>
            </p:cNvPr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826;p43">
              <a:extLst>
                <a:ext uri="{FF2B5EF4-FFF2-40B4-BE49-F238E27FC236}">
                  <a16:creationId xmlns:a16="http://schemas.microsoft.com/office/drawing/2014/main" id="{7A45133A-4888-4FD7-94A7-3C2FF07FB8E4}"/>
                </a:ext>
              </a:extLst>
            </p:cNvPr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6827;p43">
              <a:extLst>
                <a:ext uri="{FF2B5EF4-FFF2-40B4-BE49-F238E27FC236}">
                  <a16:creationId xmlns:a16="http://schemas.microsoft.com/office/drawing/2014/main" id="{536AE3C7-F555-4237-8517-1865BB267544}"/>
                </a:ext>
              </a:extLst>
            </p:cNvPr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828;p43">
              <a:extLst>
                <a:ext uri="{FF2B5EF4-FFF2-40B4-BE49-F238E27FC236}">
                  <a16:creationId xmlns:a16="http://schemas.microsoft.com/office/drawing/2014/main" id="{E94C7A3E-5C4E-4321-8514-01FD0A7A672E}"/>
                </a:ext>
              </a:extLst>
            </p:cNvPr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829;p43">
              <a:extLst>
                <a:ext uri="{FF2B5EF4-FFF2-40B4-BE49-F238E27FC236}">
                  <a16:creationId xmlns:a16="http://schemas.microsoft.com/office/drawing/2014/main" id="{FE85E68C-12B6-410D-8D56-0058C0EFDCAD}"/>
                </a:ext>
              </a:extLst>
            </p:cNvPr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830;p43">
              <a:extLst>
                <a:ext uri="{FF2B5EF4-FFF2-40B4-BE49-F238E27FC236}">
                  <a16:creationId xmlns:a16="http://schemas.microsoft.com/office/drawing/2014/main" id="{4BFF8CDC-2248-4689-B1CB-585CF2D29543}"/>
                </a:ext>
              </a:extLst>
            </p:cNvPr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831;p43">
              <a:extLst>
                <a:ext uri="{FF2B5EF4-FFF2-40B4-BE49-F238E27FC236}">
                  <a16:creationId xmlns:a16="http://schemas.microsoft.com/office/drawing/2014/main" id="{D8CD9D79-112C-486B-890C-EF3581FE3B62}"/>
                </a:ext>
              </a:extLst>
            </p:cNvPr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832;p43">
              <a:extLst>
                <a:ext uri="{FF2B5EF4-FFF2-40B4-BE49-F238E27FC236}">
                  <a16:creationId xmlns:a16="http://schemas.microsoft.com/office/drawing/2014/main" id="{99DB02E7-6181-4938-9C91-B2FE6DEEF4F0}"/>
                </a:ext>
              </a:extLst>
            </p:cNvPr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833;p43">
              <a:extLst>
                <a:ext uri="{FF2B5EF4-FFF2-40B4-BE49-F238E27FC236}">
                  <a16:creationId xmlns:a16="http://schemas.microsoft.com/office/drawing/2014/main" id="{37CE9F53-2E97-48D9-8744-E6531396FE84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834;p43">
              <a:extLst>
                <a:ext uri="{FF2B5EF4-FFF2-40B4-BE49-F238E27FC236}">
                  <a16:creationId xmlns:a16="http://schemas.microsoft.com/office/drawing/2014/main" id="{976A50E1-9B1F-42B2-9AC6-2988F94C5028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6839;p43">
              <a:extLst>
                <a:ext uri="{FF2B5EF4-FFF2-40B4-BE49-F238E27FC236}">
                  <a16:creationId xmlns:a16="http://schemas.microsoft.com/office/drawing/2014/main" id="{1BF68212-41F8-4F2F-A7F9-9DB8A14C9BD4}"/>
                </a:ext>
              </a:extLst>
            </p:cNvPr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840;p43">
              <a:extLst>
                <a:ext uri="{FF2B5EF4-FFF2-40B4-BE49-F238E27FC236}">
                  <a16:creationId xmlns:a16="http://schemas.microsoft.com/office/drawing/2014/main" id="{F87E676A-5A1F-487C-ABA1-4F0CB6C76F7C}"/>
                </a:ext>
              </a:extLst>
            </p:cNvPr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841;p43">
              <a:extLst>
                <a:ext uri="{FF2B5EF4-FFF2-40B4-BE49-F238E27FC236}">
                  <a16:creationId xmlns:a16="http://schemas.microsoft.com/office/drawing/2014/main" id="{D4EAF57D-6CEB-4640-949C-341A8353B51F}"/>
                </a:ext>
              </a:extLst>
            </p:cNvPr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842;p43">
              <a:extLst>
                <a:ext uri="{FF2B5EF4-FFF2-40B4-BE49-F238E27FC236}">
                  <a16:creationId xmlns:a16="http://schemas.microsoft.com/office/drawing/2014/main" id="{832AFD06-E343-4585-B9C3-5FC6C63371AF}"/>
                </a:ext>
              </a:extLst>
            </p:cNvPr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843;p43">
              <a:extLst>
                <a:ext uri="{FF2B5EF4-FFF2-40B4-BE49-F238E27FC236}">
                  <a16:creationId xmlns:a16="http://schemas.microsoft.com/office/drawing/2014/main" id="{1DBD1CC9-777B-43DB-BCC6-7A68163A9336}"/>
                </a:ext>
              </a:extLst>
            </p:cNvPr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844;p43">
              <a:extLst>
                <a:ext uri="{FF2B5EF4-FFF2-40B4-BE49-F238E27FC236}">
                  <a16:creationId xmlns:a16="http://schemas.microsoft.com/office/drawing/2014/main" id="{893C90A8-C6DA-4D25-BA5F-33CBFBE73B51}"/>
                </a:ext>
              </a:extLst>
            </p:cNvPr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845;p43">
              <a:extLst>
                <a:ext uri="{FF2B5EF4-FFF2-40B4-BE49-F238E27FC236}">
                  <a16:creationId xmlns:a16="http://schemas.microsoft.com/office/drawing/2014/main" id="{3A89FE57-A92D-478F-A93B-21B0E8B8F48E}"/>
                </a:ext>
              </a:extLst>
            </p:cNvPr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846;p43">
              <a:extLst>
                <a:ext uri="{FF2B5EF4-FFF2-40B4-BE49-F238E27FC236}">
                  <a16:creationId xmlns:a16="http://schemas.microsoft.com/office/drawing/2014/main" id="{B95A2451-97CB-4F76-8408-4B784EBBDB53}"/>
                </a:ext>
              </a:extLst>
            </p:cNvPr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847;p43">
              <a:extLst>
                <a:ext uri="{FF2B5EF4-FFF2-40B4-BE49-F238E27FC236}">
                  <a16:creationId xmlns:a16="http://schemas.microsoft.com/office/drawing/2014/main" id="{A431178E-9F13-4E41-BE98-C703505BE62C}"/>
                </a:ext>
              </a:extLst>
            </p:cNvPr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848;p43">
              <a:extLst>
                <a:ext uri="{FF2B5EF4-FFF2-40B4-BE49-F238E27FC236}">
                  <a16:creationId xmlns:a16="http://schemas.microsoft.com/office/drawing/2014/main" id="{7EC00163-403F-4CDA-B8D4-EBECFBC932BA}"/>
                </a:ext>
              </a:extLst>
            </p:cNvPr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849;p43">
              <a:extLst>
                <a:ext uri="{FF2B5EF4-FFF2-40B4-BE49-F238E27FC236}">
                  <a16:creationId xmlns:a16="http://schemas.microsoft.com/office/drawing/2014/main" id="{D9B48E5C-365B-4295-B303-2AAA6C3A71E5}"/>
                </a:ext>
              </a:extLst>
            </p:cNvPr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850;p43">
              <a:extLst>
                <a:ext uri="{FF2B5EF4-FFF2-40B4-BE49-F238E27FC236}">
                  <a16:creationId xmlns:a16="http://schemas.microsoft.com/office/drawing/2014/main" id="{8F39B48C-5ED5-4940-AAA9-EF8B0991CFF0}"/>
                </a:ext>
              </a:extLst>
            </p:cNvPr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851;p43">
              <a:extLst>
                <a:ext uri="{FF2B5EF4-FFF2-40B4-BE49-F238E27FC236}">
                  <a16:creationId xmlns:a16="http://schemas.microsoft.com/office/drawing/2014/main" id="{734B1C80-3F77-40BB-9D04-576B6FDA768F}"/>
                </a:ext>
              </a:extLst>
            </p:cNvPr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852;p43">
              <a:extLst>
                <a:ext uri="{FF2B5EF4-FFF2-40B4-BE49-F238E27FC236}">
                  <a16:creationId xmlns:a16="http://schemas.microsoft.com/office/drawing/2014/main" id="{2F226F14-9ABC-4CDC-AFEE-4C3BB3071CF3}"/>
                </a:ext>
              </a:extLst>
            </p:cNvPr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853;p43">
              <a:extLst>
                <a:ext uri="{FF2B5EF4-FFF2-40B4-BE49-F238E27FC236}">
                  <a16:creationId xmlns:a16="http://schemas.microsoft.com/office/drawing/2014/main" id="{2C1DF0F0-DE71-4409-8BC5-560BAF87649E}"/>
                </a:ext>
              </a:extLst>
            </p:cNvPr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854;p43">
              <a:extLst>
                <a:ext uri="{FF2B5EF4-FFF2-40B4-BE49-F238E27FC236}">
                  <a16:creationId xmlns:a16="http://schemas.microsoft.com/office/drawing/2014/main" id="{6EAC87E3-17A0-40C7-8418-3E9347B01522}"/>
                </a:ext>
              </a:extLst>
            </p:cNvPr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855;p43">
              <a:extLst>
                <a:ext uri="{FF2B5EF4-FFF2-40B4-BE49-F238E27FC236}">
                  <a16:creationId xmlns:a16="http://schemas.microsoft.com/office/drawing/2014/main" id="{67B6D979-9896-4162-9292-5430B98D6D78}"/>
                </a:ext>
              </a:extLst>
            </p:cNvPr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856;p43">
              <a:extLst>
                <a:ext uri="{FF2B5EF4-FFF2-40B4-BE49-F238E27FC236}">
                  <a16:creationId xmlns:a16="http://schemas.microsoft.com/office/drawing/2014/main" id="{14CBAB4B-9296-4F9B-83EB-9E52EDFB7508}"/>
                </a:ext>
              </a:extLst>
            </p:cNvPr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857;p43">
              <a:extLst>
                <a:ext uri="{FF2B5EF4-FFF2-40B4-BE49-F238E27FC236}">
                  <a16:creationId xmlns:a16="http://schemas.microsoft.com/office/drawing/2014/main" id="{208C78A9-9174-470F-A815-894E4CEB383E}"/>
                </a:ext>
              </a:extLst>
            </p:cNvPr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858;p43">
              <a:extLst>
                <a:ext uri="{FF2B5EF4-FFF2-40B4-BE49-F238E27FC236}">
                  <a16:creationId xmlns:a16="http://schemas.microsoft.com/office/drawing/2014/main" id="{4A88D8C3-EE95-4EC6-9A72-9A0B14FB6786}"/>
                </a:ext>
              </a:extLst>
            </p:cNvPr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859;p43">
              <a:extLst>
                <a:ext uri="{FF2B5EF4-FFF2-40B4-BE49-F238E27FC236}">
                  <a16:creationId xmlns:a16="http://schemas.microsoft.com/office/drawing/2014/main" id="{09DB6643-B35E-413F-AD44-83ACE336456B}"/>
                </a:ext>
              </a:extLst>
            </p:cNvPr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860;p43">
              <a:extLst>
                <a:ext uri="{FF2B5EF4-FFF2-40B4-BE49-F238E27FC236}">
                  <a16:creationId xmlns:a16="http://schemas.microsoft.com/office/drawing/2014/main" id="{A630FC48-93D8-4A36-B9C1-42083F93BD5C}"/>
                </a:ext>
              </a:extLst>
            </p:cNvPr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861;p43">
              <a:extLst>
                <a:ext uri="{FF2B5EF4-FFF2-40B4-BE49-F238E27FC236}">
                  <a16:creationId xmlns:a16="http://schemas.microsoft.com/office/drawing/2014/main" id="{685BD083-09AC-49C7-A09A-BB09759D14D6}"/>
                </a:ext>
              </a:extLst>
            </p:cNvPr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862;p43">
              <a:extLst>
                <a:ext uri="{FF2B5EF4-FFF2-40B4-BE49-F238E27FC236}">
                  <a16:creationId xmlns:a16="http://schemas.microsoft.com/office/drawing/2014/main" id="{9FD493BC-0719-413C-B169-30E4BEA3A50C}"/>
                </a:ext>
              </a:extLst>
            </p:cNvPr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863;p43">
              <a:extLst>
                <a:ext uri="{FF2B5EF4-FFF2-40B4-BE49-F238E27FC236}">
                  <a16:creationId xmlns:a16="http://schemas.microsoft.com/office/drawing/2014/main" id="{49DA810D-B9C9-4789-A85D-A1BF5713B0DE}"/>
                </a:ext>
              </a:extLst>
            </p:cNvPr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864;p43">
              <a:extLst>
                <a:ext uri="{FF2B5EF4-FFF2-40B4-BE49-F238E27FC236}">
                  <a16:creationId xmlns:a16="http://schemas.microsoft.com/office/drawing/2014/main" id="{AD7A1CDE-4015-4CE8-9708-DD8B04A4D536}"/>
                </a:ext>
              </a:extLst>
            </p:cNvPr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865;p43">
              <a:extLst>
                <a:ext uri="{FF2B5EF4-FFF2-40B4-BE49-F238E27FC236}">
                  <a16:creationId xmlns:a16="http://schemas.microsoft.com/office/drawing/2014/main" id="{F21E8CF1-E0FF-4AA5-B59B-864175B278D0}"/>
                </a:ext>
              </a:extLst>
            </p:cNvPr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866;p43">
              <a:extLst>
                <a:ext uri="{FF2B5EF4-FFF2-40B4-BE49-F238E27FC236}">
                  <a16:creationId xmlns:a16="http://schemas.microsoft.com/office/drawing/2014/main" id="{633BCD81-97F4-4304-971A-3BD89D8946C0}"/>
                </a:ext>
              </a:extLst>
            </p:cNvPr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867;p43">
              <a:extLst>
                <a:ext uri="{FF2B5EF4-FFF2-40B4-BE49-F238E27FC236}">
                  <a16:creationId xmlns:a16="http://schemas.microsoft.com/office/drawing/2014/main" id="{7C6C8F9F-14C1-4DCB-BC1A-D14DAF81C4CF}"/>
                </a:ext>
              </a:extLst>
            </p:cNvPr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868;p43">
              <a:extLst>
                <a:ext uri="{FF2B5EF4-FFF2-40B4-BE49-F238E27FC236}">
                  <a16:creationId xmlns:a16="http://schemas.microsoft.com/office/drawing/2014/main" id="{6DDFB01E-D13A-4418-8D09-317070416B50}"/>
                </a:ext>
              </a:extLst>
            </p:cNvPr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869;p43">
              <a:extLst>
                <a:ext uri="{FF2B5EF4-FFF2-40B4-BE49-F238E27FC236}">
                  <a16:creationId xmlns:a16="http://schemas.microsoft.com/office/drawing/2014/main" id="{BC16746B-A35F-481A-BA0E-25B4F4AA8D09}"/>
                </a:ext>
              </a:extLst>
            </p:cNvPr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870;p43">
              <a:extLst>
                <a:ext uri="{FF2B5EF4-FFF2-40B4-BE49-F238E27FC236}">
                  <a16:creationId xmlns:a16="http://schemas.microsoft.com/office/drawing/2014/main" id="{076C87F6-D931-40D0-8EA3-BD7A35CB8A69}"/>
                </a:ext>
              </a:extLst>
            </p:cNvPr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871;p43">
              <a:extLst>
                <a:ext uri="{FF2B5EF4-FFF2-40B4-BE49-F238E27FC236}">
                  <a16:creationId xmlns:a16="http://schemas.microsoft.com/office/drawing/2014/main" id="{EB471F88-BA38-46A2-A177-48F56EAA158B}"/>
                </a:ext>
              </a:extLst>
            </p:cNvPr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872;p43">
              <a:extLst>
                <a:ext uri="{FF2B5EF4-FFF2-40B4-BE49-F238E27FC236}">
                  <a16:creationId xmlns:a16="http://schemas.microsoft.com/office/drawing/2014/main" id="{4281E2EF-33AC-4E36-A506-894A5954A4B4}"/>
                </a:ext>
              </a:extLst>
            </p:cNvPr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873;p43">
              <a:extLst>
                <a:ext uri="{FF2B5EF4-FFF2-40B4-BE49-F238E27FC236}">
                  <a16:creationId xmlns:a16="http://schemas.microsoft.com/office/drawing/2014/main" id="{ECC32E7F-5B89-4910-8340-B7717A219070}"/>
                </a:ext>
              </a:extLst>
            </p:cNvPr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874;p43">
              <a:extLst>
                <a:ext uri="{FF2B5EF4-FFF2-40B4-BE49-F238E27FC236}">
                  <a16:creationId xmlns:a16="http://schemas.microsoft.com/office/drawing/2014/main" id="{B69DC210-63E0-460A-BEFB-193A6B51D7DE}"/>
                </a:ext>
              </a:extLst>
            </p:cNvPr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875;p43">
              <a:extLst>
                <a:ext uri="{FF2B5EF4-FFF2-40B4-BE49-F238E27FC236}">
                  <a16:creationId xmlns:a16="http://schemas.microsoft.com/office/drawing/2014/main" id="{3BD6F74B-40D9-4DDA-884E-20BA297E7FC2}"/>
                </a:ext>
              </a:extLst>
            </p:cNvPr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876;p43">
              <a:extLst>
                <a:ext uri="{FF2B5EF4-FFF2-40B4-BE49-F238E27FC236}">
                  <a16:creationId xmlns:a16="http://schemas.microsoft.com/office/drawing/2014/main" id="{41993948-228D-49DC-8369-F3CB7FBB1A8C}"/>
                </a:ext>
              </a:extLst>
            </p:cNvPr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877;p43">
              <a:extLst>
                <a:ext uri="{FF2B5EF4-FFF2-40B4-BE49-F238E27FC236}">
                  <a16:creationId xmlns:a16="http://schemas.microsoft.com/office/drawing/2014/main" id="{DC7C9C80-4CA7-4D0D-A281-55F852C7F51E}"/>
                </a:ext>
              </a:extLst>
            </p:cNvPr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878;p43">
              <a:extLst>
                <a:ext uri="{FF2B5EF4-FFF2-40B4-BE49-F238E27FC236}">
                  <a16:creationId xmlns:a16="http://schemas.microsoft.com/office/drawing/2014/main" id="{AD6EA936-3954-49B3-9ECF-95CDCAEAF100}"/>
                </a:ext>
              </a:extLst>
            </p:cNvPr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879;p43">
              <a:extLst>
                <a:ext uri="{FF2B5EF4-FFF2-40B4-BE49-F238E27FC236}">
                  <a16:creationId xmlns:a16="http://schemas.microsoft.com/office/drawing/2014/main" id="{A6C30219-6095-4278-A971-440B485FFFCC}"/>
                </a:ext>
              </a:extLst>
            </p:cNvPr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880;p43">
              <a:extLst>
                <a:ext uri="{FF2B5EF4-FFF2-40B4-BE49-F238E27FC236}">
                  <a16:creationId xmlns:a16="http://schemas.microsoft.com/office/drawing/2014/main" id="{C11F28D2-47E2-45CD-ABC4-0C5EFE7DC7DD}"/>
                </a:ext>
              </a:extLst>
            </p:cNvPr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881;p43">
              <a:extLst>
                <a:ext uri="{FF2B5EF4-FFF2-40B4-BE49-F238E27FC236}">
                  <a16:creationId xmlns:a16="http://schemas.microsoft.com/office/drawing/2014/main" id="{C60ED58C-6A8A-45EB-849E-60A77D01229F}"/>
                </a:ext>
              </a:extLst>
            </p:cNvPr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882;p43">
              <a:extLst>
                <a:ext uri="{FF2B5EF4-FFF2-40B4-BE49-F238E27FC236}">
                  <a16:creationId xmlns:a16="http://schemas.microsoft.com/office/drawing/2014/main" id="{3DEB1F71-D9C1-41A6-BB0E-DD4DBE263EE3}"/>
                </a:ext>
              </a:extLst>
            </p:cNvPr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883;p43">
              <a:extLst>
                <a:ext uri="{FF2B5EF4-FFF2-40B4-BE49-F238E27FC236}">
                  <a16:creationId xmlns:a16="http://schemas.microsoft.com/office/drawing/2014/main" id="{D0C15CD5-C914-4C49-B8EB-228512F984E9}"/>
                </a:ext>
              </a:extLst>
            </p:cNvPr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884;p43">
              <a:extLst>
                <a:ext uri="{FF2B5EF4-FFF2-40B4-BE49-F238E27FC236}">
                  <a16:creationId xmlns:a16="http://schemas.microsoft.com/office/drawing/2014/main" id="{20851257-AD6C-484A-AA30-4B151484D809}"/>
                </a:ext>
              </a:extLst>
            </p:cNvPr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885;p43">
              <a:extLst>
                <a:ext uri="{FF2B5EF4-FFF2-40B4-BE49-F238E27FC236}">
                  <a16:creationId xmlns:a16="http://schemas.microsoft.com/office/drawing/2014/main" id="{1F3BB99A-FF3E-4F1E-8F27-E732281B9900}"/>
                </a:ext>
              </a:extLst>
            </p:cNvPr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886;p43">
              <a:extLst>
                <a:ext uri="{FF2B5EF4-FFF2-40B4-BE49-F238E27FC236}">
                  <a16:creationId xmlns:a16="http://schemas.microsoft.com/office/drawing/2014/main" id="{D27D3FF7-0F63-4D97-BF04-8A0128EB78B0}"/>
                </a:ext>
              </a:extLst>
            </p:cNvPr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887;p43">
              <a:extLst>
                <a:ext uri="{FF2B5EF4-FFF2-40B4-BE49-F238E27FC236}">
                  <a16:creationId xmlns:a16="http://schemas.microsoft.com/office/drawing/2014/main" id="{CD384CB4-4DF1-41A8-87D4-6C01A64D0FE4}"/>
                </a:ext>
              </a:extLst>
            </p:cNvPr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888;p43">
              <a:extLst>
                <a:ext uri="{FF2B5EF4-FFF2-40B4-BE49-F238E27FC236}">
                  <a16:creationId xmlns:a16="http://schemas.microsoft.com/office/drawing/2014/main" id="{381B0344-800E-432B-AB40-2ECD88FF6668}"/>
                </a:ext>
              </a:extLst>
            </p:cNvPr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889;p43">
              <a:extLst>
                <a:ext uri="{FF2B5EF4-FFF2-40B4-BE49-F238E27FC236}">
                  <a16:creationId xmlns:a16="http://schemas.microsoft.com/office/drawing/2014/main" id="{FC78E018-0812-407F-AA04-326CD49D39B4}"/>
                </a:ext>
              </a:extLst>
            </p:cNvPr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890;p43">
              <a:extLst>
                <a:ext uri="{FF2B5EF4-FFF2-40B4-BE49-F238E27FC236}">
                  <a16:creationId xmlns:a16="http://schemas.microsoft.com/office/drawing/2014/main" id="{081A0821-C612-449A-A8FB-EAA3BE5840FC}"/>
                </a:ext>
              </a:extLst>
            </p:cNvPr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891;p43">
              <a:extLst>
                <a:ext uri="{FF2B5EF4-FFF2-40B4-BE49-F238E27FC236}">
                  <a16:creationId xmlns:a16="http://schemas.microsoft.com/office/drawing/2014/main" id="{3B73D3FE-C121-4260-BD03-383FDA9D6DF6}"/>
                </a:ext>
              </a:extLst>
            </p:cNvPr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892;p43">
              <a:extLst>
                <a:ext uri="{FF2B5EF4-FFF2-40B4-BE49-F238E27FC236}">
                  <a16:creationId xmlns:a16="http://schemas.microsoft.com/office/drawing/2014/main" id="{B6D719D5-285F-46AF-BE39-84EE59C0FA63}"/>
                </a:ext>
              </a:extLst>
            </p:cNvPr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93;p43">
              <a:extLst>
                <a:ext uri="{FF2B5EF4-FFF2-40B4-BE49-F238E27FC236}">
                  <a16:creationId xmlns:a16="http://schemas.microsoft.com/office/drawing/2014/main" id="{F9FDB544-5442-4BAC-970F-A6C04EE3722B}"/>
                </a:ext>
              </a:extLst>
            </p:cNvPr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94;p43">
              <a:extLst>
                <a:ext uri="{FF2B5EF4-FFF2-40B4-BE49-F238E27FC236}">
                  <a16:creationId xmlns:a16="http://schemas.microsoft.com/office/drawing/2014/main" id="{C0616DB4-A8A6-4C37-B0AE-F7CD2A8D6523}"/>
                </a:ext>
              </a:extLst>
            </p:cNvPr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95;p43">
              <a:extLst>
                <a:ext uri="{FF2B5EF4-FFF2-40B4-BE49-F238E27FC236}">
                  <a16:creationId xmlns:a16="http://schemas.microsoft.com/office/drawing/2014/main" id="{7D096360-285E-47F3-83F8-E6CB4589680B}"/>
                </a:ext>
              </a:extLst>
            </p:cNvPr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5159;p37">
            <a:extLst>
              <a:ext uri="{FF2B5EF4-FFF2-40B4-BE49-F238E27FC236}">
                <a16:creationId xmlns:a16="http://schemas.microsoft.com/office/drawing/2014/main" id="{A28929E0-CDBB-419F-948C-1EB339E5780F}"/>
              </a:ext>
            </a:extLst>
          </p:cNvPr>
          <p:cNvSpPr txBox="1">
            <a:spLocks/>
          </p:cNvSpPr>
          <p:nvPr/>
        </p:nvSpPr>
        <p:spPr>
          <a:xfrm>
            <a:off x="4394400" y="4191300"/>
            <a:ext cx="876487" cy="50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GB" sz="2000" dirty="0"/>
              <a:t>STEP 5:</a:t>
            </a:r>
          </a:p>
        </p:txBody>
      </p:sp>
      <p:sp>
        <p:nvSpPr>
          <p:cNvPr id="84" name="Subtitle 3">
            <a:extLst>
              <a:ext uri="{FF2B5EF4-FFF2-40B4-BE49-F238E27FC236}">
                <a16:creationId xmlns:a16="http://schemas.microsoft.com/office/drawing/2014/main" id="{65011179-1263-41B9-BE6A-6F4CC48EC715}"/>
              </a:ext>
            </a:extLst>
          </p:cNvPr>
          <p:cNvSpPr txBox="1">
            <a:spLocks/>
          </p:cNvSpPr>
          <p:nvPr/>
        </p:nvSpPr>
        <p:spPr>
          <a:xfrm>
            <a:off x="5300915" y="818455"/>
            <a:ext cx="3711315" cy="78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Cleaned tables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Created Train test based on campaign  6169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Created Test set based on campaign 7244  </a:t>
            </a:r>
          </a:p>
        </p:txBody>
      </p:sp>
      <p:sp>
        <p:nvSpPr>
          <p:cNvPr id="86" name="Subtitle 3">
            <a:extLst>
              <a:ext uri="{FF2B5EF4-FFF2-40B4-BE49-F238E27FC236}">
                <a16:creationId xmlns:a16="http://schemas.microsoft.com/office/drawing/2014/main" id="{27012283-8EBE-4A74-AEE8-5AF4E7F1134E}"/>
              </a:ext>
            </a:extLst>
          </p:cNvPr>
          <p:cNvSpPr txBox="1">
            <a:spLocks/>
          </p:cNvSpPr>
          <p:nvPr/>
        </p:nvSpPr>
        <p:spPr>
          <a:xfrm>
            <a:off x="5279450" y="1703547"/>
            <a:ext cx="3711315" cy="71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Created features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Tested </a:t>
            </a:r>
            <a:r>
              <a:rPr lang="en-GB" sz="1400" b="1" dirty="0"/>
              <a:t>78 features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Selected the </a:t>
            </a:r>
            <a:r>
              <a:rPr lang="en-GB" sz="1400" b="1" dirty="0"/>
              <a:t>24 features </a:t>
            </a:r>
            <a:r>
              <a:rPr lang="en-GB" sz="1400" dirty="0"/>
              <a:t>that were relevant</a:t>
            </a:r>
          </a:p>
          <a:p>
            <a:pPr marL="158750" indent="0"/>
            <a:endParaRPr lang="en-GB" sz="1400" dirty="0"/>
          </a:p>
        </p:txBody>
      </p:sp>
      <p:sp>
        <p:nvSpPr>
          <p:cNvPr id="87" name="Subtitle 3">
            <a:extLst>
              <a:ext uri="{FF2B5EF4-FFF2-40B4-BE49-F238E27FC236}">
                <a16:creationId xmlns:a16="http://schemas.microsoft.com/office/drawing/2014/main" id="{C9C4DD1D-7BCA-4ACB-A713-4B323B8B13EA}"/>
              </a:ext>
            </a:extLst>
          </p:cNvPr>
          <p:cNvSpPr txBox="1">
            <a:spLocks/>
          </p:cNvSpPr>
          <p:nvPr/>
        </p:nvSpPr>
        <p:spPr>
          <a:xfrm>
            <a:off x="5279450" y="3496305"/>
            <a:ext cx="3810306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Chose </a:t>
            </a:r>
            <a:r>
              <a:rPr lang="en-GB" sz="1400" b="1" dirty="0"/>
              <a:t>Boosted Gradient Tree Algorithm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Use model to calculate probabilities </a:t>
            </a:r>
          </a:p>
        </p:txBody>
      </p:sp>
      <p:sp>
        <p:nvSpPr>
          <p:cNvPr id="88" name="Subtitle 3">
            <a:extLst>
              <a:ext uri="{FF2B5EF4-FFF2-40B4-BE49-F238E27FC236}">
                <a16:creationId xmlns:a16="http://schemas.microsoft.com/office/drawing/2014/main" id="{EFF99A0E-CC92-4B48-81E2-BDB27173CEC6}"/>
              </a:ext>
            </a:extLst>
          </p:cNvPr>
          <p:cNvSpPr txBox="1">
            <a:spLocks/>
          </p:cNvSpPr>
          <p:nvPr/>
        </p:nvSpPr>
        <p:spPr>
          <a:xfrm>
            <a:off x="5279450" y="4247994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Created various graphs 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Gathered Insights</a:t>
            </a:r>
          </a:p>
        </p:txBody>
      </p:sp>
      <p:sp>
        <p:nvSpPr>
          <p:cNvPr id="91" name="Subtitle 3">
            <a:extLst>
              <a:ext uri="{FF2B5EF4-FFF2-40B4-BE49-F238E27FC236}">
                <a16:creationId xmlns:a16="http://schemas.microsoft.com/office/drawing/2014/main" id="{BE64009C-8990-400A-9B12-BE4C5BE0EDE2}"/>
              </a:ext>
            </a:extLst>
          </p:cNvPr>
          <p:cNvSpPr txBox="1">
            <a:spLocks/>
          </p:cNvSpPr>
          <p:nvPr/>
        </p:nvSpPr>
        <p:spPr>
          <a:xfrm>
            <a:off x="5300916" y="2744616"/>
            <a:ext cx="3359845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Tested the accuracy </a:t>
            </a:r>
          </a:p>
          <a:p>
            <a:pPr marL="444500" indent="-285750">
              <a:buFont typeface="Arial" panose="020B0604020202020204" pitchFamily="34" charset="0"/>
              <a:buChar char="•"/>
            </a:pPr>
            <a:r>
              <a:rPr lang="en-GB" sz="1400" dirty="0"/>
              <a:t>Compared different algorithms</a:t>
            </a:r>
          </a:p>
        </p:txBody>
      </p:sp>
      <p:sp>
        <p:nvSpPr>
          <p:cNvPr id="92" name="Google Shape;5159;p37">
            <a:extLst>
              <a:ext uri="{FF2B5EF4-FFF2-40B4-BE49-F238E27FC236}">
                <a16:creationId xmlns:a16="http://schemas.microsoft.com/office/drawing/2014/main" id="{1CBF53FE-F7C7-4801-9B98-52D13F2C3489}"/>
              </a:ext>
            </a:extLst>
          </p:cNvPr>
          <p:cNvSpPr txBox="1">
            <a:spLocks/>
          </p:cNvSpPr>
          <p:nvPr/>
        </p:nvSpPr>
        <p:spPr>
          <a:xfrm>
            <a:off x="4378800" y="2719887"/>
            <a:ext cx="884371" cy="50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GB" sz="2000" dirty="0"/>
              <a:t>STEP 3: </a:t>
            </a:r>
          </a:p>
        </p:txBody>
      </p:sp>
    </p:spTree>
    <p:extLst>
      <p:ext uri="{BB962C8B-B14F-4D97-AF65-F5344CB8AC3E}">
        <p14:creationId xmlns:p14="http://schemas.microsoft.com/office/powerpoint/2010/main" val="38308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18BCA0-CE78-4B2F-A945-3B79C44A432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517316" y="1856028"/>
            <a:ext cx="2385000" cy="264600"/>
          </a:xfrm>
        </p:spPr>
        <p:txBody>
          <a:bodyPr/>
          <a:lstStyle/>
          <a:p>
            <a:r>
              <a:rPr lang="en-GB" dirty="0"/>
              <a:t>Amount Features  </a:t>
            </a:r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67A3519-4E9E-4B64-BFD2-21B720F226D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66066" y="2172882"/>
            <a:ext cx="2887500" cy="5787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Previous donation Amount </a:t>
            </a:r>
          </a:p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2AB09C-7AE9-4D0D-9258-61780BE20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675" y="334275"/>
            <a:ext cx="7264500" cy="504000"/>
          </a:xfrm>
        </p:spPr>
        <p:txBody>
          <a:bodyPr/>
          <a:lstStyle/>
          <a:p>
            <a:r>
              <a:rPr lang="en-GB" dirty="0"/>
              <a:t>Key features: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65E890-98F3-4E50-869E-90B2DAC7227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173130" y="3049201"/>
            <a:ext cx="2661600" cy="300000"/>
          </a:xfrm>
        </p:spPr>
        <p:txBody>
          <a:bodyPr/>
          <a:lstStyle/>
          <a:p>
            <a:pPr algn="ctr"/>
            <a:r>
              <a:rPr lang="en-GB" dirty="0"/>
              <a:t>Time features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3E47F57-5AA8-4614-BAFD-AF0377E7522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455675" y="1908282"/>
            <a:ext cx="2385000" cy="264600"/>
          </a:xfrm>
        </p:spPr>
        <p:txBody>
          <a:bodyPr/>
          <a:lstStyle/>
          <a:p>
            <a:r>
              <a:rPr lang="en-GB" dirty="0"/>
              <a:t>Personal data</a:t>
            </a:r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DD1F8C9-3451-4D2E-869D-78AF99618CD7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Age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Gender</a:t>
            </a:r>
          </a:p>
          <a:p>
            <a:endParaRPr lang="en-GB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DF6B7D0-EBB5-4CF7-95AB-C593820A337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012375" y="3320887"/>
            <a:ext cx="3217944" cy="1619093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Frequency of general donation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Time of the year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Time since the last donation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Time and amount of the last 3 donations</a:t>
            </a:r>
          </a:p>
          <a:p>
            <a:endParaRPr lang="en-GB"/>
          </a:p>
        </p:txBody>
      </p:sp>
      <p:grpSp>
        <p:nvGrpSpPr>
          <p:cNvPr id="11" name="Google Shape;14208;p53">
            <a:extLst>
              <a:ext uri="{FF2B5EF4-FFF2-40B4-BE49-F238E27FC236}">
                <a16:creationId xmlns:a16="http://schemas.microsoft.com/office/drawing/2014/main" id="{980EB15E-5FE2-48EB-8D07-AC3049A82B85}"/>
              </a:ext>
            </a:extLst>
          </p:cNvPr>
          <p:cNvGrpSpPr/>
          <p:nvPr/>
        </p:nvGrpSpPr>
        <p:grpSpPr>
          <a:xfrm>
            <a:off x="2080487" y="1398089"/>
            <a:ext cx="394609" cy="328749"/>
            <a:chOff x="6179074" y="3368726"/>
            <a:chExt cx="394609" cy="328749"/>
          </a:xfrm>
        </p:grpSpPr>
        <p:sp>
          <p:nvSpPr>
            <p:cNvPr id="12" name="Google Shape;14209;p53">
              <a:extLst>
                <a:ext uri="{FF2B5EF4-FFF2-40B4-BE49-F238E27FC236}">
                  <a16:creationId xmlns:a16="http://schemas.microsoft.com/office/drawing/2014/main" id="{99245331-6D52-4206-9B18-A12B91840B25}"/>
                </a:ext>
              </a:extLst>
            </p:cNvPr>
            <p:cNvSpPr/>
            <p:nvPr/>
          </p:nvSpPr>
          <p:spPr>
            <a:xfrm>
              <a:off x="6363052" y="3421508"/>
              <a:ext cx="26418" cy="26155"/>
            </a:xfrm>
            <a:custGeom>
              <a:avLst/>
              <a:gdLst/>
              <a:ahLst/>
              <a:cxnLst/>
              <a:rect l="l" t="t" r="r" b="b"/>
              <a:pathLst>
                <a:path w="1006" h="996" extrusionOk="0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210;p53">
              <a:extLst>
                <a:ext uri="{FF2B5EF4-FFF2-40B4-BE49-F238E27FC236}">
                  <a16:creationId xmlns:a16="http://schemas.microsoft.com/office/drawing/2014/main" id="{57FF1DA4-476A-4983-82CF-FAFB9433819E}"/>
                </a:ext>
              </a:extLst>
            </p:cNvPr>
            <p:cNvSpPr/>
            <p:nvPr/>
          </p:nvSpPr>
          <p:spPr>
            <a:xfrm>
              <a:off x="6361791" y="3421508"/>
              <a:ext cx="28912" cy="19695"/>
            </a:xfrm>
            <a:custGeom>
              <a:avLst/>
              <a:gdLst/>
              <a:ahLst/>
              <a:cxnLst/>
              <a:rect l="l" t="t" r="r" b="b"/>
              <a:pathLst>
                <a:path w="1101" h="750" extrusionOk="0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72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211;p53">
              <a:extLst>
                <a:ext uri="{FF2B5EF4-FFF2-40B4-BE49-F238E27FC236}">
                  <a16:creationId xmlns:a16="http://schemas.microsoft.com/office/drawing/2014/main" id="{581CD357-1F7C-4DA0-9C13-8AB69A05715B}"/>
                </a:ext>
              </a:extLst>
            </p:cNvPr>
            <p:cNvSpPr/>
            <p:nvPr/>
          </p:nvSpPr>
          <p:spPr>
            <a:xfrm>
              <a:off x="6336660" y="3442096"/>
              <a:ext cx="79174" cy="97556"/>
            </a:xfrm>
            <a:custGeom>
              <a:avLst/>
              <a:gdLst/>
              <a:ahLst/>
              <a:cxnLst/>
              <a:rect l="l" t="t" r="r" b="b"/>
              <a:pathLst>
                <a:path w="3015" h="3715" extrusionOk="0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603" y="212"/>
                    <a:pt x="1523" y="212"/>
                  </a:cubicBezTo>
                  <a:cubicBezTo>
                    <a:pt x="1516" y="212"/>
                    <a:pt x="1512" y="211"/>
                    <a:pt x="1512" y="211"/>
                  </a:cubicBezTo>
                  <a:cubicBezTo>
                    <a:pt x="1512" y="211"/>
                    <a:pt x="1509" y="212"/>
                    <a:pt x="1502" y="212"/>
                  </a:cubicBezTo>
                  <a:cubicBezTo>
                    <a:pt x="1420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212;p53">
              <a:extLst>
                <a:ext uri="{FF2B5EF4-FFF2-40B4-BE49-F238E27FC236}">
                  <a16:creationId xmlns:a16="http://schemas.microsoft.com/office/drawing/2014/main" id="{77AAB9ED-336E-4CDC-AC2D-AF50AECB11AD}"/>
                </a:ext>
              </a:extLst>
            </p:cNvPr>
            <p:cNvSpPr/>
            <p:nvPr/>
          </p:nvSpPr>
          <p:spPr>
            <a:xfrm>
              <a:off x="6349974" y="3539862"/>
              <a:ext cx="52546" cy="111605"/>
            </a:xfrm>
            <a:custGeom>
              <a:avLst/>
              <a:gdLst/>
              <a:ahLst/>
              <a:cxnLst/>
              <a:rect l="l" t="t" r="r" b="b"/>
              <a:pathLst>
                <a:path w="200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213;p53">
              <a:extLst>
                <a:ext uri="{FF2B5EF4-FFF2-40B4-BE49-F238E27FC236}">
                  <a16:creationId xmlns:a16="http://schemas.microsoft.com/office/drawing/2014/main" id="{6D107535-DDF4-4E63-826D-33D7C694AD13}"/>
                </a:ext>
              </a:extLst>
            </p:cNvPr>
            <p:cNvSpPr/>
            <p:nvPr/>
          </p:nvSpPr>
          <p:spPr>
            <a:xfrm>
              <a:off x="6336897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77" y="0"/>
                  </a:moveTo>
                  <a:cubicBezTo>
                    <a:pt x="2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5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22" y="268"/>
                    <a:pt x="298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214;p53">
              <a:extLst>
                <a:ext uri="{FF2B5EF4-FFF2-40B4-BE49-F238E27FC236}">
                  <a16:creationId xmlns:a16="http://schemas.microsoft.com/office/drawing/2014/main" id="{6E7D220B-E6CC-4025-A7E4-39EBF79559B8}"/>
                </a:ext>
              </a:extLst>
            </p:cNvPr>
            <p:cNvSpPr/>
            <p:nvPr/>
          </p:nvSpPr>
          <p:spPr>
            <a:xfrm>
              <a:off x="6402494" y="3452915"/>
              <a:ext cx="13340" cy="86973"/>
            </a:xfrm>
            <a:custGeom>
              <a:avLst/>
              <a:gdLst/>
              <a:ahLst/>
              <a:cxnLst/>
              <a:rect l="l" t="t" r="r" b="b"/>
              <a:pathLst>
                <a:path w="508" h="3312" extrusionOk="0">
                  <a:moveTo>
                    <a:pt x="431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45" y="2795"/>
                    <a:pt x="508" y="2269"/>
                    <a:pt x="508" y="1723"/>
                  </a:cubicBezTo>
                  <a:lnTo>
                    <a:pt x="508" y="268"/>
                  </a:lnTo>
                  <a:cubicBezTo>
                    <a:pt x="508" y="17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215;p53">
              <a:extLst>
                <a:ext uri="{FF2B5EF4-FFF2-40B4-BE49-F238E27FC236}">
                  <a16:creationId xmlns:a16="http://schemas.microsoft.com/office/drawing/2014/main" id="{9CE1E482-C80E-4A5E-9FAE-F796BDBBEF7B}"/>
                </a:ext>
              </a:extLst>
            </p:cNvPr>
            <p:cNvSpPr/>
            <p:nvPr/>
          </p:nvSpPr>
          <p:spPr>
            <a:xfrm>
              <a:off x="6356014" y="3434691"/>
              <a:ext cx="40493" cy="105198"/>
            </a:xfrm>
            <a:custGeom>
              <a:avLst/>
              <a:gdLst/>
              <a:ahLst/>
              <a:cxnLst/>
              <a:rect l="l" t="t" r="r" b="b"/>
              <a:pathLst>
                <a:path w="1542" h="4006" extrusionOk="0">
                  <a:moveTo>
                    <a:pt x="254" y="1"/>
                  </a:moveTo>
                  <a:cubicBezTo>
                    <a:pt x="242" y="1"/>
                    <a:pt x="230" y="5"/>
                    <a:pt x="220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599"/>
                  </a:lnTo>
                  <a:lnTo>
                    <a:pt x="1043" y="723"/>
                  </a:lnTo>
                  <a:cubicBezTo>
                    <a:pt x="1063" y="739"/>
                    <a:pt x="1088" y="747"/>
                    <a:pt x="1113" y="747"/>
                  </a:cubicBezTo>
                  <a:cubicBezTo>
                    <a:pt x="1149" y="747"/>
                    <a:pt x="1184" y="732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1"/>
                    <a:pt x="1297" y="1"/>
                  </a:cubicBezTo>
                  <a:cubicBezTo>
                    <a:pt x="1285" y="1"/>
                    <a:pt x="1273" y="5"/>
                    <a:pt x="1264" y="1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5"/>
                    <a:pt x="266" y="1"/>
                    <a:pt x="254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216;p53">
              <a:extLst>
                <a:ext uri="{FF2B5EF4-FFF2-40B4-BE49-F238E27FC236}">
                  <a16:creationId xmlns:a16="http://schemas.microsoft.com/office/drawing/2014/main" id="{74D7B544-2B32-419C-A075-C819CE1446FD}"/>
                </a:ext>
              </a:extLst>
            </p:cNvPr>
            <p:cNvSpPr/>
            <p:nvPr/>
          </p:nvSpPr>
          <p:spPr>
            <a:xfrm>
              <a:off x="6373109" y="3552913"/>
              <a:ext cx="6775" cy="98554"/>
            </a:xfrm>
            <a:custGeom>
              <a:avLst/>
              <a:gdLst/>
              <a:ahLst/>
              <a:cxnLst/>
              <a:rect l="l" t="t" r="r" b="b"/>
              <a:pathLst>
                <a:path w="258" h="3753" extrusionOk="0">
                  <a:moveTo>
                    <a:pt x="139" y="0"/>
                  </a:moveTo>
                  <a:cubicBezTo>
                    <a:pt x="134" y="0"/>
                    <a:pt x="129" y="1"/>
                    <a:pt x="124" y="1"/>
                  </a:cubicBezTo>
                  <a:cubicBezTo>
                    <a:pt x="57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58" y="55"/>
                    <a:pt x="201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217;p53">
              <a:extLst>
                <a:ext uri="{FF2B5EF4-FFF2-40B4-BE49-F238E27FC236}">
                  <a16:creationId xmlns:a16="http://schemas.microsoft.com/office/drawing/2014/main" id="{75A27EF8-B092-42F1-B34C-0776D2078158}"/>
                </a:ext>
              </a:extLst>
            </p:cNvPr>
            <p:cNvSpPr/>
            <p:nvPr/>
          </p:nvSpPr>
          <p:spPr>
            <a:xfrm>
              <a:off x="6349974" y="3368726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218;p53">
              <a:extLst>
                <a:ext uri="{FF2B5EF4-FFF2-40B4-BE49-F238E27FC236}">
                  <a16:creationId xmlns:a16="http://schemas.microsoft.com/office/drawing/2014/main" id="{DAC4C8BE-152F-4BA8-BD49-097CD695B84E}"/>
                </a:ext>
              </a:extLst>
            </p:cNvPr>
            <p:cNvSpPr/>
            <p:nvPr/>
          </p:nvSpPr>
          <p:spPr>
            <a:xfrm>
              <a:off x="6349974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lnTo>
                    <a:pt x="10" y="1254"/>
                  </a:lnTo>
                  <a:cubicBezTo>
                    <a:pt x="2" y="1828"/>
                    <a:pt x="478" y="2257"/>
                    <a:pt x="1005" y="2257"/>
                  </a:cubicBezTo>
                  <a:cubicBezTo>
                    <a:pt x="1129" y="2257"/>
                    <a:pt x="1255" y="2233"/>
                    <a:pt x="1379" y="2182"/>
                  </a:cubicBezTo>
                  <a:cubicBezTo>
                    <a:pt x="1005" y="2029"/>
                    <a:pt x="757" y="1666"/>
                    <a:pt x="757" y="1254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219;p53">
              <a:extLst>
                <a:ext uri="{FF2B5EF4-FFF2-40B4-BE49-F238E27FC236}">
                  <a16:creationId xmlns:a16="http://schemas.microsoft.com/office/drawing/2014/main" id="{4B4270AA-A6B3-4B46-BD27-E8590633442A}"/>
                </a:ext>
              </a:extLst>
            </p:cNvPr>
            <p:cNvSpPr/>
            <p:nvPr/>
          </p:nvSpPr>
          <p:spPr>
            <a:xfrm>
              <a:off x="6349974" y="3368726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220;p53">
              <a:extLst>
                <a:ext uri="{FF2B5EF4-FFF2-40B4-BE49-F238E27FC236}">
                  <a16:creationId xmlns:a16="http://schemas.microsoft.com/office/drawing/2014/main" id="{A82662BE-8BEA-424F-B795-F227D047F288}"/>
                </a:ext>
              </a:extLst>
            </p:cNvPr>
            <p:cNvSpPr/>
            <p:nvPr/>
          </p:nvSpPr>
          <p:spPr>
            <a:xfrm>
              <a:off x="6349974" y="3368726"/>
              <a:ext cx="36213" cy="24159"/>
            </a:xfrm>
            <a:custGeom>
              <a:avLst/>
              <a:gdLst/>
              <a:ahLst/>
              <a:cxnLst/>
              <a:rect l="l" t="t" r="r" b="b"/>
              <a:pathLst>
                <a:path w="1379" h="920" extrusionOk="0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221;p53">
              <a:extLst>
                <a:ext uri="{FF2B5EF4-FFF2-40B4-BE49-F238E27FC236}">
                  <a16:creationId xmlns:a16="http://schemas.microsoft.com/office/drawing/2014/main" id="{06D02CAC-2192-40F2-ADFA-2F39F9C432F1}"/>
                </a:ext>
              </a:extLst>
            </p:cNvPr>
            <p:cNvSpPr/>
            <p:nvPr/>
          </p:nvSpPr>
          <p:spPr>
            <a:xfrm>
              <a:off x="6468354" y="3421508"/>
              <a:ext cx="26418" cy="26155"/>
            </a:xfrm>
            <a:custGeom>
              <a:avLst/>
              <a:gdLst/>
              <a:ahLst/>
              <a:cxnLst/>
              <a:rect l="l" t="t" r="r" b="b"/>
              <a:pathLst>
                <a:path w="1006" h="996" extrusionOk="0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222;p53">
              <a:extLst>
                <a:ext uri="{FF2B5EF4-FFF2-40B4-BE49-F238E27FC236}">
                  <a16:creationId xmlns:a16="http://schemas.microsoft.com/office/drawing/2014/main" id="{64D77844-1D05-4894-968C-82B0D134468F}"/>
                </a:ext>
              </a:extLst>
            </p:cNvPr>
            <p:cNvSpPr/>
            <p:nvPr/>
          </p:nvSpPr>
          <p:spPr>
            <a:xfrm>
              <a:off x="6467094" y="3421508"/>
              <a:ext cx="28912" cy="19695"/>
            </a:xfrm>
            <a:custGeom>
              <a:avLst/>
              <a:gdLst/>
              <a:ahLst/>
              <a:cxnLst/>
              <a:rect l="l" t="t" r="r" b="b"/>
              <a:pathLst>
                <a:path w="1101" h="750" extrusionOk="0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63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23;p53">
              <a:extLst>
                <a:ext uri="{FF2B5EF4-FFF2-40B4-BE49-F238E27FC236}">
                  <a16:creationId xmlns:a16="http://schemas.microsoft.com/office/drawing/2014/main" id="{B5799159-07CF-4641-B205-7B4FBD4A474A}"/>
                </a:ext>
              </a:extLst>
            </p:cNvPr>
            <p:cNvSpPr/>
            <p:nvPr/>
          </p:nvSpPr>
          <p:spPr>
            <a:xfrm>
              <a:off x="6441963" y="3442096"/>
              <a:ext cx="78938" cy="97556"/>
            </a:xfrm>
            <a:custGeom>
              <a:avLst/>
              <a:gdLst/>
              <a:ahLst/>
              <a:cxnLst/>
              <a:rect l="l" t="t" r="r" b="b"/>
              <a:pathLst>
                <a:path w="3006" h="3715" extrusionOk="0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0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595" y="212"/>
                    <a:pt x="1514" y="212"/>
                  </a:cubicBezTo>
                  <a:cubicBezTo>
                    <a:pt x="1507" y="212"/>
                    <a:pt x="1503" y="211"/>
                    <a:pt x="1503" y="211"/>
                  </a:cubicBezTo>
                  <a:cubicBezTo>
                    <a:pt x="1503" y="211"/>
                    <a:pt x="1499" y="212"/>
                    <a:pt x="1492" y="212"/>
                  </a:cubicBezTo>
                  <a:cubicBezTo>
                    <a:pt x="1412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224;p53">
              <a:extLst>
                <a:ext uri="{FF2B5EF4-FFF2-40B4-BE49-F238E27FC236}">
                  <a16:creationId xmlns:a16="http://schemas.microsoft.com/office/drawing/2014/main" id="{2A94342D-ADE6-42C1-9AAE-8B8DBF48287E}"/>
                </a:ext>
              </a:extLst>
            </p:cNvPr>
            <p:cNvSpPr/>
            <p:nvPr/>
          </p:nvSpPr>
          <p:spPr>
            <a:xfrm>
              <a:off x="6455277" y="3539862"/>
              <a:ext cx="52546" cy="111605"/>
            </a:xfrm>
            <a:custGeom>
              <a:avLst/>
              <a:gdLst/>
              <a:ahLst/>
              <a:cxnLst/>
              <a:rect l="l" t="t" r="r" b="b"/>
              <a:pathLst>
                <a:path w="200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225;p53">
              <a:extLst>
                <a:ext uri="{FF2B5EF4-FFF2-40B4-BE49-F238E27FC236}">
                  <a16:creationId xmlns:a16="http://schemas.microsoft.com/office/drawing/2014/main" id="{E68D1C0A-D5A9-4D02-B178-10E1B9584696}"/>
                </a:ext>
              </a:extLst>
            </p:cNvPr>
            <p:cNvSpPr/>
            <p:nvPr/>
          </p:nvSpPr>
          <p:spPr>
            <a:xfrm>
              <a:off x="6441963" y="3452915"/>
              <a:ext cx="13340" cy="86973"/>
            </a:xfrm>
            <a:custGeom>
              <a:avLst/>
              <a:gdLst/>
              <a:ahLst/>
              <a:cxnLst/>
              <a:rect l="l" t="t" r="r" b="b"/>
              <a:pathLst>
                <a:path w="508" h="3312" extrusionOk="0">
                  <a:moveTo>
                    <a:pt x="77" y="0"/>
                  </a:moveTo>
                  <a:cubicBezTo>
                    <a:pt x="29" y="77"/>
                    <a:pt x="0" y="173"/>
                    <a:pt x="0" y="268"/>
                  </a:cubicBezTo>
                  <a:lnTo>
                    <a:pt x="0" y="1723"/>
                  </a:lnTo>
                  <a:cubicBezTo>
                    <a:pt x="0" y="2269"/>
                    <a:pt x="163" y="2795"/>
                    <a:pt x="469" y="3245"/>
                  </a:cubicBezTo>
                  <a:lnTo>
                    <a:pt x="508" y="3312"/>
                  </a:lnTo>
                  <a:lnTo>
                    <a:pt x="508" y="575"/>
                  </a:lnTo>
                  <a:cubicBezTo>
                    <a:pt x="508" y="412"/>
                    <a:pt x="431" y="268"/>
                    <a:pt x="307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226;p53">
              <a:extLst>
                <a:ext uri="{FF2B5EF4-FFF2-40B4-BE49-F238E27FC236}">
                  <a16:creationId xmlns:a16="http://schemas.microsoft.com/office/drawing/2014/main" id="{0F3ADB7C-EB63-4F0E-8B0D-CB2F1F8B4D8A}"/>
                </a:ext>
              </a:extLst>
            </p:cNvPr>
            <p:cNvSpPr/>
            <p:nvPr/>
          </p:nvSpPr>
          <p:spPr>
            <a:xfrm>
              <a:off x="6507797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422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36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70" y="77"/>
                    <a:pt x="422" y="0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227;p53">
              <a:extLst>
                <a:ext uri="{FF2B5EF4-FFF2-40B4-BE49-F238E27FC236}">
                  <a16:creationId xmlns:a16="http://schemas.microsoft.com/office/drawing/2014/main" id="{ED5F8D0E-47F8-4511-BCFC-6B8ABEB69751}"/>
                </a:ext>
              </a:extLst>
            </p:cNvPr>
            <p:cNvSpPr/>
            <p:nvPr/>
          </p:nvSpPr>
          <p:spPr>
            <a:xfrm>
              <a:off x="6461317" y="3434691"/>
              <a:ext cx="40493" cy="105198"/>
            </a:xfrm>
            <a:custGeom>
              <a:avLst/>
              <a:gdLst/>
              <a:ahLst/>
              <a:cxnLst/>
              <a:rect l="l" t="t" r="r" b="b"/>
              <a:pathLst>
                <a:path w="1542" h="4006" extrusionOk="0">
                  <a:moveTo>
                    <a:pt x="244" y="1"/>
                  </a:moveTo>
                  <a:cubicBezTo>
                    <a:pt x="232" y="1"/>
                    <a:pt x="220" y="5"/>
                    <a:pt x="211" y="15"/>
                  </a:cubicBezTo>
                  <a:lnTo>
                    <a:pt x="0" y="283"/>
                  </a:lnTo>
                  <a:lnTo>
                    <a:pt x="335" y="704"/>
                  </a:lnTo>
                  <a:cubicBezTo>
                    <a:pt x="357" y="732"/>
                    <a:pt x="393" y="747"/>
                    <a:pt x="428" y="747"/>
                  </a:cubicBezTo>
                  <a:cubicBezTo>
                    <a:pt x="453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599"/>
                  </a:lnTo>
                  <a:lnTo>
                    <a:pt x="1043" y="723"/>
                  </a:lnTo>
                  <a:cubicBezTo>
                    <a:pt x="1063" y="739"/>
                    <a:pt x="1087" y="747"/>
                    <a:pt x="1110" y="747"/>
                  </a:cubicBezTo>
                  <a:cubicBezTo>
                    <a:pt x="1142" y="747"/>
                    <a:pt x="1174" y="732"/>
                    <a:pt x="1197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1"/>
                    <a:pt x="1287" y="1"/>
                  </a:cubicBezTo>
                  <a:cubicBezTo>
                    <a:pt x="1275" y="1"/>
                    <a:pt x="1264" y="5"/>
                    <a:pt x="1254" y="1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5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228;p53">
              <a:extLst>
                <a:ext uri="{FF2B5EF4-FFF2-40B4-BE49-F238E27FC236}">
                  <a16:creationId xmlns:a16="http://schemas.microsoft.com/office/drawing/2014/main" id="{2C764C41-AD01-4D70-8061-3EEE3BF3A69A}"/>
                </a:ext>
              </a:extLst>
            </p:cNvPr>
            <p:cNvSpPr/>
            <p:nvPr/>
          </p:nvSpPr>
          <p:spPr>
            <a:xfrm>
              <a:off x="6478412" y="3552913"/>
              <a:ext cx="6539" cy="98554"/>
            </a:xfrm>
            <a:custGeom>
              <a:avLst/>
              <a:gdLst/>
              <a:ahLst/>
              <a:cxnLst/>
              <a:rect l="l" t="t" r="r" b="b"/>
              <a:pathLst>
                <a:path w="249" h="3753" extrusionOk="0">
                  <a:moveTo>
                    <a:pt x="131" y="0"/>
                  </a:moveTo>
                  <a:cubicBezTo>
                    <a:pt x="126" y="0"/>
                    <a:pt x="120" y="1"/>
                    <a:pt x="115" y="1"/>
                  </a:cubicBezTo>
                  <a:cubicBezTo>
                    <a:pt x="48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1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229;p53">
              <a:extLst>
                <a:ext uri="{FF2B5EF4-FFF2-40B4-BE49-F238E27FC236}">
                  <a16:creationId xmlns:a16="http://schemas.microsoft.com/office/drawing/2014/main" id="{CAF072AC-3C32-4135-9665-6737BDB2C56D}"/>
                </a:ext>
              </a:extLst>
            </p:cNvPr>
            <p:cNvSpPr/>
            <p:nvPr/>
          </p:nvSpPr>
          <p:spPr>
            <a:xfrm>
              <a:off x="6455277" y="3368726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41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230;p53">
              <a:extLst>
                <a:ext uri="{FF2B5EF4-FFF2-40B4-BE49-F238E27FC236}">
                  <a16:creationId xmlns:a16="http://schemas.microsoft.com/office/drawing/2014/main" id="{AB00E034-7082-4029-BA6F-0E044691EB49}"/>
                </a:ext>
              </a:extLst>
            </p:cNvPr>
            <p:cNvSpPr/>
            <p:nvPr/>
          </p:nvSpPr>
          <p:spPr>
            <a:xfrm>
              <a:off x="6455277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1" y="2257"/>
                    <a:pt x="1001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231;p53">
              <a:extLst>
                <a:ext uri="{FF2B5EF4-FFF2-40B4-BE49-F238E27FC236}">
                  <a16:creationId xmlns:a16="http://schemas.microsoft.com/office/drawing/2014/main" id="{6990A19F-4050-4F6C-A14A-4F046C1ADC8E}"/>
                </a:ext>
              </a:extLst>
            </p:cNvPr>
            <p:cNvSpPr/>
            <p:nvPr/>
          </p:nvSpPr>
          <p:spPr>
            <a:xfrm>
              <a:off x="6455277" y="3368726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232;p53">
              <a:extLst>
                <a:ext uri="{FF2B5EF4-FFF2-40B4-BE49-F238E27FC236}">
                  <a16:creationId xmlns:a16="http://schemas.microsoft.com/office/drawing/2014/main" id="{C0DDDC93-40E5-419B-8C4B-DAB8F99E256A}"/>
                </a:ext>
              </a:extLst>
            </p:cNvPr>
            <p:cNvSpPr/>
            <p:nvPr/>
          </p:nvSpPr>
          <p:spPr>
            <a:xfrm>
              <a:off x="6455277" y="3368726"/>
              <a:ext cx="36213" cy="24159"/>
            </a:xfrm>
            <a:custGeom>
              <a:avLst/>
              <a:gdLst/>
              <a:ahLst/>
              <a:cxnLst/>
              <a:rect l="l" t="t" r="r" b="b"/>
              <a:pathLst>
                <a:path w="1379" h="920" extrusionOk="0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233;p53">
              <a:extLst>
                <a:ext uri="{FF2B5EF4-FFF2-40B4-BE49-F238E27FC236}">
                  <a16:creationId xmlns:a16="http://schemas.microsoft.com/office/drawing/2014/main" id="{5D6FB095-0E67-4BD6-955D-FF7131EF40C5}"/>
                </a:ext>
              </a:extLst>
            </p:cNvPr>
            <p:cNvSpPr/>
            <p:nvPr/>
          </p:nvSpPr>
          <p:spPr>
            <a:xfrm>
              <a:off x="6257985" y="3421508"/>
              <a:ext cx="26181" cy="26155"/>
            </a:xfrm>
            <a:custGeom>
              <a:avLst/>
              <a:gdLst/>
              <a:ahLst/>
              <a:cxnLst/>
              <a:rect l="l" t="t" r="r" b="b"/>
              <a:pathLst>
                <a:path w="997" h="996" extrusionOk="0">
                  <a:moveTo>
                    <a:pt x="1" y="0"/>
                  </a:moveTo>
                  <a:lnTo>
                    <a:pt x="1" y="995"/>
                  </a:lnTo>
                  <a:lnTo>
                    <a:pt x="996" y="99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234;p53">
              <a:extLst>
                <a:ext uri="{FF2B5EF4-FFF2-40B4-BE49-F238E27FC236}">
                  <a16:creationId xmlns:a16="http://schemas.microsoft.com/office/drawing/2014/main" id="{45E24448-450A-4983-B438-CC91399C7B34}"/>
                </a:ext>
              </a:extLst>
            </p:cNvPr>
            <p:cNvSpPr/>
            <p:nvPr/>
          </p:nvSpPr>
          <p:spPr>
            <a:xfrm>
              <a:off x="6256725" y="3421508"/>
              <a:ext cx="28676" cy="19695"/>
            </a:xfrm>
            <a:custGeom>
              <a:avLst/>
              <a:gdLst/>
              <a:ahLst/>
              <a:cxnLst/>
              <a:rect l="l" t="t" r="r" b="b"/>
              <a:pathLst>
                <a:path w="1092" h="750" extrusionOk="0">
                  <a:moveTo>
                    <a:pt x="49" y="0"/>
                  </a:moveTo>
                  <a:lnTo>
                    <a:pt x="49" y="498"/>
                  </a:lnTo>
                  <a:cubicBezTo>
                    <a:pt x="49" y="546"/>
                    <a:pt x="30" y="603"/>
                    <a:pt x="1" y="641"/>
                  </a:cubicBezTo>
                  <a:cubicBezTo>
                    <a:pt x="173" y="713"/>
                    <a:pt x="360" y="749"/>
                    <a:pt x="547" y="749"/>
                  </a:cubicBezTo>
                  <a:cubicBezTo>
                    <a:pt x="733" y="749"/>
                    <a:pt x="920" y="713"/>
                    <a:pt x="1092" y="641"/>
                  </a:cubicBezTo>
                  <a:cubicBezTo>
                    <a:pt x="1063" y="603"/>
                    <a:pt x="1044" y="546"/>
                    <a:pt x="1044" y="498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235;p53">
              <a:extLst>
                <a:ext uri="{FF2B5EF4-FFF2-40B4-BE49-F238E27FC236}">
                  <a16:creationId xmlns:a16="http://schemas.microsoft.com/office/drawing/2014/main" id="{8B2A9067-3D90-4960-96EE-076A3CC20088}"/>
                </a:ext>
              </a:extLst>
            </p:cNvPr>
            <p:cNvSpPr/>
            <p:nvPr/>
          </p:nvSpPr>
          <p:spPr>
            <a:xfrm>
              <a:off x="6231594" y="3442096"/>
              <a:ext cx="78964" cy="97556"/>
            </a:xfrm>
            <a:custGeom>
              <a:avLst/>
              <a:gdLst/>
              <a:ahLst/>
              <a:cxnLst/>
              <a:rect l="l" t="t" r="r" b="b"/>
              <a:pathLst>
                <a:path w="3007" h="3715" extrusionOk="0">
                  <a:moveTo>
                    <a:pt x="738" y="1"/>
                  </a:moveTo>
                  <a:lnTo>
                    <a:pt x="279" y="231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81"/>
                    <a:pt x="164" y="3207"/>
                    <a:pt x="460" y="3657"/>
                  </a:cubicBezTo>
                  <a:lnTo>
                    <a:pt x="499" y="3714"/>
                  </a:lnTo>
                  <a:lnTo>
                    <a:pt x="2508" y="3714"/>
                  </a:lnTo>
                  <a:lnTo>
                    <a:pt x="2537" y="3657"/>
                  </a:lnTo>
                  <a:cubicBezTo>
                    <a:pt x="2843" y="3207"/>
                    <a:pt x="3006" y="268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1" y="317"/>
                    <a:pt x="2729" y="231"/>
                  </a:cubicBezTo>
                  <a:lnTo>
                    <a:pt x="2269" y="1"/>
                  </a:lnTo>
                  <a:cubicBezTo>
                    <a:pt x="2102" y="203"/>
                    <a:pt x="1594" y="212"/>
                    <a:pt x="1514" y="212"/>
                  </a:cubicBezTo>
                  <a:cubicBezTo>
                    <a:pt x="1507" y="212"/>
                    <a:pt x="1504" y="211"/>
                    <a:pt x="1504" y="211"/>
                  </a:cubicBezTo>
                  <a:cubicBezTo>
                    <a:pt x="1504" y="211"/>
                    <a:pt x="1500" y="212"/>
                    <a:pt x="1493" y="212"/>
                  </a:cubicBezTo>
                  <a:cubicBezTo>
                    <a:pt x="1413" y="212"/>
                    <a:pt x="905" y="203"/>
                    <a:pt x="738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236;p53">
              <a:extLst>
                <a:ext uri="{FF2B5EF4-FFF2-40B4-BE49-F238E27FC236}">
                  <a16:creationId xmlns:a16="http://schemas.microsoft.com/office/drawing/2014/main" id="{C5841E69-0110-4BB3-A72A-550FB75BB6EC}"/>
                </a:ext>
              </a:extLst>
            </p:cNvPr>
            <p:cNvSpPr/>
            <p:nvPr/>
          </p:nvSpPr>
          <p:spPr>
            <a:xfrm>
              <a:off x="6244672" y="3539862"/>
              <a:ext cx="52809" cy="111605"/>
            </a:xfrm>
            <a:custGeom>
              <a:avLst/>
              <a:gdLst/>
              <a:ahLst/>
              <a:cxnLst/>
              <a:rect l="l" t="t" r="r" b="b"/>
              <a:pathLst>
                <a:path w="201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10" y="4250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237;p53">
              <a:extLst>
                <a:ext uri="{FF2B5EF4-FFF2-40B4-BE49-F238E27FC236}">
                  <a16:creationId xmlns:a16="http://schemas.microsoft.com/office/drawing/2014/main" id="{57258943-3ED6-41D6-9F34-7FBF209E0F33}"/>
                </a:ext>
              </a:extLst>
            </p:cNvPr>
            <p:cNvSpPr/>
            <p:nvPr/>
          </p:nvSpPr>
          <p:spPr>
            <a:xfrm>
              <a:off x="6231594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78" y="0"/>
                  </a:moveTo>
                  <a:cubicBezTo>
                    <a:pt x="3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6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32" y="268"/>
                    <a:pt x="307" y="173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38;p53">
              <a:extLst>
                <a:ext uri="{FF2B5EF4-FFF2-40B4-BE49-F238E27FC236}">
                  <a16:creationId xmlns:a16="http://schemas.microsoft.com/office/drawing/2014/main" id="{E055ECD1-B4F4-4848-80DD-939A97BE263C}"/>
                </a:ext>
              </a:extLst>
            </p:cNvPr>
            <p:cNvSpPr/>
            <p:nvPr/>
          </p:nvSpPr>
          <p:spPr>
            <a:xfrm>
              <a:off x="6297454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421" y="0"/>
                  </a:moveTo>
                  <a:lnTo>
                    <a:pt x="201" y="173"/>
                  </a:lnTo>
                  <a:cubicBezTo>
                    <a:pt x="67" y="268"/>
                    <a:pt x="0" y="412"/>
                    <a:pt x="0" y="575"/>
                  </a:cubicBezTo>
                  <a:lnTo>
                    <a:pt x="0" y="3312"/>
                  </a:lnTo>
                  <a:lnTo>
                    <a:pt x="39" y="3245"/>
                  </a:lnTo>
                  <a:cubicBezTo>
                    <a:pt x="335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69" y="77"/>
                    <a:pt x="421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239;p53">
              <a:extLst>
                <a:ext uri="{FF2B5EF4-FFF2-40B4-BE49-F238E27FC236}">
                  <a16:creationId xmlns:a16="http://schemas.microsoft.com/office/drawing/2014/main" id="{5B7D67B1-25D9-4044-8134-0932F07326EA}"/>
                </a:ext>
              </a:extLst>
            </p:cNvPr>
            <p:cNvSpPr/>
            <p:nvPr/>
          </p:nvSpPr>
          <p:spPr>
            <a:xfrm>
              <a:off x="6250948" y="3434691"/>
              <a:ext cx="40257" cy="105198"/>
            </a:xfrm>
            <a:custGeom>
              <a:avLst/>
              <a:gdLst/>
              <a:ahLst/>
              <a:cxnLst/>
              <a:rect l="l" t="t" r="r" b="b"/>
              <a:pathLst>
                <a:path w="1533" h="4006" extrusionOk="0">
                  <a:moveTo>
                    <a:pt x="245" y="1"/>
                  </a:moveTo>
                  <a:cubicBezTo>
                    <a:pt x="233" y="1"/>
                    <a:pt x="221" y="5"/>
                    <a:pt x="211" y="15"/>
                  </a:cubicBezTo>
                  <a:lnTo>
                    <a:pt x="1" y="283"/>
                  </a:lnTo>
                  <a:lnTo>
                    <a:pt x="336" y="704"/>
                  </a:lnTo>
                  <a:cubicBezTo>
                    <a:pt x="358" y="732"/>
                    <a:pt x="393" y="747"/>
                    <a:pt x="428" y="747"/>
                  </a:cubicBezTo>
                  <a:cubicBezTo>
                    <a:pt x="454" y="747"/>
                    <a:pt x="479" y="739"/>
                    <a:pt x="499" y="723"/>
                  </a:cubicBezTo>
                  <a:lnTo>
                    <a:pt x="642" y="599"/>
                  </a:lnTo>
                  <a:lnTo>
                    <a:pt x="642" y="4006"/>
                  </a:lnTo>
                  <a:lnTo>
                    <a:pt x="891" y="4006"/>
                  </a:lnTo>
                  <a:lnTo>
                    <a:pt x="891" y="599"/>
                  </a:lnTo>
                  <a:lnTo>
                    <a:pt x="1044" y="723"/>
                  </a:lnTo>
                  <a:cubicBezTo>
                    <a:pt x="1064" y="739"/>
                    <a:pt x="1087" y="747"/>
                    <a:pt x="1110" y="747"/>
                  </a:cubicBezTo>
                  <a:cubicBezTo>
                    <a:pt x="1143" y="747"/>
                    <a:pt x="1175" y="732"/>
                    <a:pt x="1197" y="704"/>
                  </a:cubicBezTo>
                  <a:lnTo>
                    <a:pt x="1532" y="283"/>
                  </a:lnTo>
                  <a:lnTo>
                    <a:pt x="1322" y="15"/>
                  </a:lnTo>
                  <a:cubicBezTo>
                    <a:pt x="1312" y="5"/>
                    <a:pt x="1300" y="1"/>
                    <a:pt x="1288" y="1"/>
                  </a:cubicBezTo>
                  <a:cubicBezTo>
                    <a:pt x="1276" y="1"/>
                    <a:pt x="1264" y="5"/>
                    <a:pt x="1255" y="15"/>
                  </a:cubicBezTo>
                  <a:lnTo>
                    <a:pt x="767" y="503"/>
                  </a:lnTo>
                  <a:lnTo>
                    <a:pt x="278" y="15"/>
                  </a:lnTo>
                  <a:cubicBezTo>
                    <a:pt x="269" y="5"/>
                    <a:pt x="257" y="1"/>
                    <a:pt x="245" y="1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240;p53">
              <a:extLst>
                <a:ext uri="{FF2B5EF4-FFF2-40B4-BE49-F238E27FC236}">
                  <a16:creationId xmlns:a16="http://schemas.microsoft.com/office/drawing/2014/main" id="{23697726-5694-4217-B7CD-9728C17A4156}"/>
                </a:ext>
              </a:extLst>
            </p:cNvPr>
            <p:cNvSpPr/>
            <p:nvPr/>
          </p:nvSpPr>
          <p:spPr>
            <a:xfrm>
              <a:off x="6268043" y="3552913"/>
              <a:ext cx="6565" cy="98554"/>
            </a:xfrm>
            <a:custGeom>
              <a:avLst/>
              <a:gdLst/>
              <a:ahLst/>
              <a:cxnLst/>
              <a:rect l="l" t="t" r="r" b="b"/>
              <a:pathLst>
                <a:path w="250" h="3753" extrusionOk="0">
                  <a:moveTo>
                    <a:pt x="132" y="0"/>
                  </a:moveTo>
                  <a:cubicBezTo>
                    <a:pt x="127" y="0"/>
                    <a:pt x="121" y="1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241;p53">
              <a:extLst>
                <a:ext uri="{FF2B5EF4-FFF2-40B4-BE49-F238E27FC236}">
                  <a16:creationId xmlns:a16="http://schemas.microsoft.com/office/drawing/2014/main" id="{99709443-6126-470F-8218-CBBC4737520B}"/>
                </a:ext>
              </a:extLst>
            </p:cNvPr>
            <p:cNvSpPr/>
            <p:nvPr/>
          </p:nvSpPr>
          <p:spPr>
            <a:xfrm>
              <a:off x="6244672" y="3368726"/>
              <a:ext cx="52809" cy="59321"/>
            </a:xfrm>
            <a:custGeom>
              <a:avLst/>
              <a:gdLst/>
              <a:ahLst/>
              <a:cxnLst/>
              <a:rect l="l" t="t" r="r" b="b"/>
              <a:pathLst>
                <a:path w="2011" h="2259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6" y="2259"/>
                  </a:cubicBezTo>
                  <a:cubicBezTo>
                    <a:pt x="1561" y="2259"/>
                    <a:pt x="2010" y="1809"/>
                    <a:pt x="2010" y="1254"/>
                  </a:cubicBezTo>
                  <a:lnTo>
                    <a:pt x="2010" y="756"/>
                  </a:lnTo>
                  <a:cubicBezTo>
                    <a:pt x="2010" y="335"/>
                    <a:pt x="1675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242;p53">
              <a:extLst>
                <a:ext uri="{FF2B5EF4-FFF2-40B4-BE49-F238E27FC236}">
                  <a16:creationId xmlns:a16="http://schemas.microsoft.com/office/drawing/2014/main" id="{F2FB9A76-9995-47C3-A7EC-D37DEAB4E631}"/>
                </a:ext>
              </a:extLst>
            </p:cNvPr>
            <p:cNvSpPr/>
            <p:nvPr/>
          </p:nvSpPr>
          <p:spPr>
            <a:xfrm>
              <a:off x="6244934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43;p53">
              <a:extLst>
                <a:ext uri="{FF2B5EF4-FFF2-40B4-BE49-F238E27FC236}">
                  <a16:creationId xmlns:a16="http://schemas.microsoft.com/office/drawing/2014/main" id="{44D3B149-FC2A-44BB-A343-E01227FC13BD}"/>
                </a:ext>
              </a:extLst>
            </p:cNvPr>
            <p:cNvSpPr/>
            <p:nvPr/>
          </p:nvSpPr>
          <p:spPr>
            <a:xfrm>
              <a:off x="6244672" y="3368726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0" y="1005"/>
                  </a:cubicBezTo>
                  <a:lnTo>
                    <a:pt x="2010" y="756"/>
                  </a:lnTo>
                  <a:cubicBezTo>
                    <a:pt x="2010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244;p53">
              <a:extLst>
                <a:ext uri="{FF2B5EF4-FFF2-40B4-BE49-F238E27FC236}">
                  <a16:creationId xmlns:a16="http://schemas.microsoft.com/office/drawing/2014/main" id="{220A17FD-27F1-4454-9CEA-73724905A7CA}"/>
                </a:ext>
              </a:extLst>
            </p:cNvPr>
            <p:cNvSpPr/>
            <p:nvPr/>
          </p:nvSpPr>
          <p:spPr>
            <a:xfrm>
              <a:off x="6244934" y="3368726"/>
              <a:ext cx="35950" cy="24159"/>
            </a:xfrm>
            <a:custGeom>
              <a:avLst/>
              <a:gdLst/>
              <a:ahLst/>
              <a:cxnLst/>
              <a:rect l="l" t="t" r="r" b="b"/>
              <a:pathLst>
                <a:path w="1369" h="920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4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45;p53">
              <a:extLst>
                <a:ext uri="{FF2B5EF4-FFF2-40B4-BE49-F238E27FC236}">
                  <a16:creationId xmlns:a16="http://schemas.microsoft.com/office/drawing/2014/main" id="{3BD9B9F3-4799-4D83-A174-E079BC9AB229}"/>
                </a:ext>
              </a:extLst>
            </p:cNvPr>
            <p:cNvSpPr/>
            <p:nvPr/>
          </p:nvSpPr>
          <p:spPr>
            <a:xfrm>
              <a:off x="6205229" y="3533087"/>
              <a:ext cx="26391" cy="26418"/>
            </a:xfrm>
            <a:custGeom>
              <a:avLst/>
              <a:gdLst/>
              <a:ahLst/>
              <a:cxnLst/>
              <a:rect l="l" t="t" r="r" b="b"/>
              <a:pathLst>
                <a:path w="1005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46;p53">
              <a:extLst>
                <a:ext uri="{FF2B5EF4-FFF2-40B4-BE49-F238E27FC236}">
                  <a16:creationId xmlns:a16="http://schemas.microsoft.com/office/drawing/2014/main" id="{A55E65DC-1A0E-48D6-8939-EC451218A878}"/>
                </a:ext>
              </a:extLst>
            </p:cNvPr>
            <p:cNvSpPr/>
            <p:nvPr/>
          </p:nvSpPr>
          <p:spPr>
            <a:xfrm>
              <a:off x="6203969" y="3533087"/>
              <a:ext cx="28912" cy="19931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39" y="603"/>
                    <a:pt x="0" y="651"/>
                  </a:cubicBezTo>
                  <a:cubicBezTo>
                    <a:pt x="177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47;p53">
              <a:extLst>
                <a:ext uri="{FF2B5EF4-FFF2-40B4-BE49-F238E27FC236}">
                  <a16:creationId xmlns:a16="http://schemas.microsoft.com/office/drawing/2014/main" id="{34403619-9D7B-4AD4-BCE8-8DEDCE24B3A0}"/>
                </a:ext>
              </a:extLst>
            </p:cNvPr>
            <p:cNvSpPr/>
            <p:nvPr/>
          </p:nvSpPr>
          <p:spPr>
            <a:xfrm>
              <a:off x="6179074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28" y="1"/>
                  </a:moveTo>
                  <a:lnTo>
                    <a:pt x="278" y="230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71"/>
                    <a:pt x="154" y="3207"/>
                    <a:pt x="460" y="3657"/>
                  </a:cubicBezTo>
                  <a:lnTo>
                    <a:pt x="498" y="3714"/>
                  </a:lnTo>
                  <a:lnTo>
                    <a:pt x="2499" y="3714"/>
                  </a:lnTo>
                  <a:lnTo>
                    <a:pt x="2537" y="3657"/>
                  </a:lnTo>
                  <a:cubicBezTo>
                    <a:pt x="2843" y="3207"/>
                    <a:pt x="3006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891" y="317"/>
                    <a:pt x="2728" y="230"/>
                  </a:cubicBezTo>
                  <a:lnTo>
                    <a:pt x="2269" y="1"/>
                  </a:lnTo>
                  <a:cubicBezTo>
                    <a:pt x="2102" y="203"/>
                    <a:pt x="1594" y="211"/>
                    <a:pt x="1514" y="211"/>
                  </a:cubicBezTo>
                  <a:cubicBezTo>
                    <a:pt x="1507" y="211"/>
                    <a:pt x="1503" y="211"/>
                    <a:pt x="1503" y="211"/>
                  </a:cubicBezTo>
                  <a:cubicBezTo>
                    <a:pt x="1503" y="211"/>
                    <a:pt x="1500" y="211"/>
                    <a:pt x="1493" y="211"/>
                  </a:cubicBezTo>
                  <a:cubicBezTo>
                    <a:pt x="1412" y="211"/>
                    <a:pt x="904" y="203"/>
                    <a:pt x="728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48;p53">
              <a:extLst>
                <a:ext uri="{FF2B5EF4-FFF2-40B4-BE49-F238E27FC236}">
                  <a16:creationId xmlns:a16="http://schemas.microsoft.com/office/drawing/2014/main" id="{3EC35A2E-A720-4573-AC2B-8A15BB71CF56}"/>
                </a:ext>
              </a:extLst>
            </p:cNvPr>
            <p:cNvSpPr/>
            <p:nvPr/>
          </p:nvSpPr>
          <p:spPr>
            <a:xfrm>
              <a:off x="6192152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15" y="1752"/>
                    <a:pt x="249" y="1752"/>
                  </a:cubicBezTo>
                  <a:lnTo>
                    <a:pt x="1752" y="1752"/>
                  </a:lnTo>
                  <a:cubicBezTo>
                    <a:pt x="1895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49;p53">
              <a:extLst>
                <a:ext uri="{FF2B5EF4-FFF2-40B4-BE49-F238E27FC236}">
                  <a16:creationId xmlns:a16="http://schemas.microsoft.com/office/drawing/2014/main" id="{2178E4BB-0E81-478A-8ECB-AD2F391B5E05}"/>
                </a:ext>
              </a:extLst>
            </p:cNvPr>
            <p:cNvSpPr/>
            <p:nvPr/>
          </p:nvSpPr>
          <p:spPr>
            <a:xfrm>
              <a:off x="6179074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77" y="0"/>
                  </a:moveTo>
                  <a:cubicBezTo>
                    <a:pt x="20" y="77"/>
                    <a:pt x="1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54" y="2795"/>
                    <a:pt x="460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22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50;p53">
              <a:extLst>
                <a:ext uri="{FF2B5EF4-FFF2-40B4-BE49-F238E27FC236}">
                  <a16:creationId xmlns:a16="http://schemas.microsoft.com/office/drawing/2014/main" id="{312CF235-4E1C-4888-AFE9-DAC82F2356B5}"/>
                </a:ext>
              </a:extLst>
            </p:cNvPr>
            <p:cNvSpPr/>
            <p:nvPr/>
          </p:nvSpPr>
          <p:spPr>
            <a:xfrm>
              <a:off x="6244672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431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508" y="2259"/>
                    <a:pt x="508" y="1713"/>
                  </a:cubicBezTo>
                  <a:lnTo>
                    <a:pt x="508" y="259"/>
                  </a:lnTo>
                  <a:cubicBezTo>
                    <a:pt x="508" y="16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51;p53">
              <a:extLst>
                <a:ext uri="{FF2B5EF4-FFF2-40B4-BE49-F238E27FC236}">
                  <a16:creationId xmlns:a16="http://schemas.microsoft.com/office/drawing/2014/main" id="{2ECD884B-4BBD-40D7-B4C9-7ECE74A35097}"/>
                </a:ext>
              </a:extLst>
            </p:cNvPr>
            <p:cNvSpPr/>
            <p:nvPr/>
          </p:nvSpPr>
          <p:spPr>
            <a:xfrm>
              <a:off x="6198191" y="3546270"/>
              <a:ext cx="40467" cy="105198"/>
            </a:xfrm>
            <a:custGeom>
              <a:avLst/>
              <a:gdLst/>
              <a:ahLst/>
              <a:cxnLst/>
              <a:rect l="l" t="t" r="r" b="b"/>
              <a:pathLst>
                <a:path w="1541" h="4006" extrusionOk="0">
                  <a:moveTo>
                    <a:pt x="250" y="1"/>
                  </a:moveTo>
                  <a:cubicBezTo>
                    <a:pt x="237" y="1"/>
                    <a:pt x="225" y="6"/>
                    <a:pt x="220" y="15"/>
                  </a:cubicBezTo>
                  <a:lnTo>
                    <a:pt x="0" y="293"/>
                  </a:lnTo>
                  <a:lnTo>
                    <a:pt x="345" y="714"/>
                  </a:lnTo>
                  <a:cubicBezTo>
                    <a:pt x="365" y="739"/>
                    <a:pt x="393" y="751"/>
                    <a:pt x="422" y="751"/>
                  </a:cubicBezTo>
                  <a:cubicBezTo>
                    <a:pt x="448" y="751"/>
                    <a:pt x="475" y="741"/>
                    <a:pt x="498" y="723"/>
                  </a:cubicBezTo>
                  <a:lnTo>
                    <a:pt x="651" y="60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609"/>
                  </a:lnTo>
                  <a:lnTo>
                    <a:pt x="1043" y="723"/>
                  </a:lnTo>
                  <a:cubicBezTo>
                    <a:pt x="1065" y="745"/>
                    <a:pt x="1090" y="755"/>
                    <a:pt x="1116" y="755"/>
                  </a:cubicBezTo>
                  <a:cubicBezTo>
                    <a:pt x="1148" y="755"/>
                    <a:pt x="1180" y="740"/>
                    <a:pt x="1206" y="714"/>
                  </a:cubicBezTo>
                  <a:lnTo>
                    <a:pt x="1541" y="293"/>
                  </a:lnTo>
                  <a:lnTo>
                    <a:pt x="1330" y="25"/>
                  </a:lnTo>
                  <a:cubicBezTo>
                    <a:pt x="1321" y="15"/>
                    <a:pt x="1309" y="10"/>
                    <a:pt x="1297" y="10"/>
                  </a:cubicBezTo>
                  <a:cubicBezTo>
                    <a:pt x="1285" y="10"/>
                    <a:pt x="1273" y="15"/>
                    <a:pt x="1263" y="2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6"/>
                    <a:pt x="263" y="1"/>
                    <a:pt x="250" y="1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52;p53">
              <a:extLst>
                <a:ext uri="{FF2B5EF4-FFF2-40B4-BE49-F238E27FC236}">
                  <a16:creationId xmlns:a16="http://schemas.microsoft.com/office/drawing/2014/main" id="{45E6197B-9664-47AB-808E-772F6C7E59B1}"/>
                </a:ext>
              </a:extLst>
            </p:cNvPr>
            <p:cNvSpPr/>
            <p:nvPr/>
          </p:nvSpPr>
          <p:spPr>
            <a:xfrm>
              <a:off x="6215260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40" y="0"/>
                  </a:moveTo>
                  <a:cubicBezTo>
                    <a:pt x="135" y="0"/>
                    <a:pt x="130" y="0"/>
                    <a:pt x="125" y="1"/>
                  </a:cubicBezTo>
                  <a:cubicBezTo>
                    <a:pt x="58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40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53;p53">
              <a:extLst>
                <a:ext uri="{FF2B5EF4-FFF2-40B4-BE49-F238E27FC236}">
                  <a16:creationId xmlns:a16="http://schemas.microsoft.com/office/drawing/2014/main" id="{D42A4993-0376-4EBC-A5A9-A007739EC8C3}"/>
                </a:ext>
              </a:extLst>
            </p:cNvPr>
            <p:cNvSpPr/>
            <p:nvPr/>
          </p:nvSpPr>
          <p:spPr>
            <a:xfrm>
              <a:off x="6192152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54;p53">
              <a:extLst>
                <a:ext uri="{FF2B5EF4-FFF2-40B4-BE49-F238E27FC236}">
                  <a16:creationId xmlns:a16="http://schemas.microsoft.com/office/drawing/2014/main" id="{049B0013-2CD2-4E20-AEA8-120913A7B2FB}"/>
                </a:ext>
              </a:extLst>
            </p:cNvPr>
            <p:cNvSpPr/>
            <p:nvPr/>
          </p:nvSpPr>
          <p:spPr>
            <a:xfrm>
              <a:off x="6192204" y="3480567"/>
              <a:ext cx="36160" cy="59269"/>
            </a:xfrm>
            <a:custGeom>
              <a:avLst/>
              <a:gdLst/>
              <a:ahLst/>
              <a:cxnLst/>
              <a:rect l="l" t="t" r="r" b="b"/>
              <a:pathLst>
                <a:path w="1377" h="2257" extrusionOk="0">
                  <a:moveTo>
                    <a:pt x="754" y="0"/>
                  </a:moveTo>
                  <a:cubicBezTo>
                    <a:pt x="343" y="0"/>
                    <a:pt x="8" y="335"/>
                    <a:pt x="8" y="756"/>
                  </a:cubicBezTo>
                  <a:lnTo>
                    <a:pt x="8" y="1254"/>
                  </a:lnTo>
                  <a:cubicBezTo>
                    <a:pt x="0" y="1828"/>
                    <a:pt x="476" y="2257"/>
                    <a:pt x="1003" y="2257"/>
                  </a:cubicBezTo>
                  <a:cubicBezTo>
                    <a:pt x="1126" y="2257"/>
                    <a:pt x="1253" y="2233"/>
                    <a:pt x="1377" y="2182"/>
                  </a:cubicBezTo>
                  <a:cubicBezTo>
                    <a:pt x="1003" y="2029"/>
                    <a:pt x="754" y="1665"/>
                    <a:pt x="754" y="1254"/>
                  </a:cubicBezTo>
                  <a:lnTo>
                    <a:pt x="754" y="756"/>
                  </a:lnTo>
                  <a:cubicBezTo>
                    <a:pt x="754" y="383"/>
                    <a:pt x="1013" y="77"/>
                    <a:pt x="1377" y="10"/>
                  </a:cubicBezTo>
                  <a:cubicBezTo>
                    <a:pt x="1338" y="10"/>
                    <a:pt x="1300" y="0"/>
                    <a:pt x="1252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55;p53">
              <a:extLst>
                <a:ext uri="{FF2B5EF4-FFF2-40B4-BE49-F238E27FC236}">
                  <a16:creationId xmlns:a16="http://schemas.microsoft.com/office/drawing/2014/main" id="{2A7EA751-F891-4FB4-800E-FD8F62BB3AB3}"/>
                </a:ext>
              </a:extLst>
            </p:cNvPr>
            <p:cNvSpPr/>
            <p:nvPr/>
          </p:nvSpPr>
          <p:spPr>
            <a:xfrm>
              <a:off x="6192152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56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56;p53">
              <a:extLst>
                <a:ext uri="{FF2B5EF4-FFF2-40B4-BE49-F238E27FC236}">
                  <a16:creationId xmlns:a16="http://schemas.microsoft.com/office/drawing/2014/main" id="{A2CA184D-3232-4983-AD93-F44F7CD48373}"/>
                </a:ext>
              </a:extLst>
            </p:cNvPr>
            <p:cNvSpPr/>
            <p:nvPr/>
          </p:nvSpPr>
          <p:spPr>
            <a:xfrm>
              <a:off x="6192414" y="3480567"/>
              <a:ext cx="35950" cy="23897"/>
            </a:xfrm>
            <a:custGeom>
              <a:avLst/>
              <a:gdLst/>
              <a:ahLst/>
              <a:cxnLst/>
              <a:rect l="l" t="t" r="r" b="b"/>
              <a:pathLst>
                <a:path w="1369" h="910" extrusionOk="0">
                  <a:moveTo>
                    <a:pt x="74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39" y="823"/>
                    <a:pt x="488" y="881"/>
                    <a:pt x="746" y="909"/>
                  </a:cubicBezTo>
                  <a:lnTo>
                    <a:pt x="746" y="756"/>
                  </a:lnTo>
                  <a:cubicBezTo>
                    <a:pt x="746" y="383"/>
                    <a:pt x="1005" y="77"/>
                    <a:pt x="1369" y="10"/>
                  </a:cubicBezTo>
                  <a:cubicBezTo>
                    <a:pt x="1330" y="10"/>
                    <a:pt x="1292" y="0"/>
                    <a:pt x="12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57;p53">
              <a:extLst>
                <a:ext uri="{FF2B5EF4-FFF2-40B4-BE49-F238E27FC236}">
                  <a16:creationId xmlns:a16="http://schemas.microsoft.com/office/drawing/2014/main" id="{1CA788B8-145B-49F7-9171-BAFC6AB69D3B}"/>
                </a:ext>
              </a:extLst>
            </p:cNvPr>
            <p:cNvSpPr/>
            <p:nvPr/>
          </p:nvSpPr>
          <p:spPr>
            <a:xfrm>
              <a:off x="6310532" y="3533087"/>
              <a:ext cx="26391" cy="26418"/>
            </a:xfrm>
            <a:custGeom>
              <a:avLst/>
              <a:gdLst/>
              <a:ahLst/>
              <a:cxnLst/>
              <a:rect l="l" t="t" r="r" b="b"/>
              <a:pathLst>
                <a:path w="1005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58;p53">
              <a:extLst>
                <a:ext uri="{FF2B5EF4-FFF2-40B4-BE49-F238E27FC236}">
                  <a16:creationId xmlns:a16="http://schemas.microsoft.com/office/drawing/2014/main" id="{20286B23-2A87-4F4A-A08E-004CDC84276F}"/>
                </a:ext>
              </a:extLst>
            </p:cNvPr>
            <p:cNvSpPr/>
            <p:nvPr/>
          </p:nvSpPr>
          <p:spPr>
            <a:xfrm>
              <a:off x="6309271" y="3533087"/>
              <a:ext cx="28912" cy="19931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7" y="723"/>
                    <a:pt x="364" y="759"/>
                    <a:pt x="550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59;p53">
              <a:extLst>
                <a:ext uri="{FF2B5EF4-FFF2-40B4-BE49-F238E27FC236}">
                  <a16:creationId xmlns:a16="http://schemas.microsoft.com/office/drawing/2014/main" id="{603F1DE0-DFF5-41C3-B093-BDEEC6FFF024}"/>
                </a:ext>
              </a:extLst>
            </p:cNvPr>
            <p:cNvSpPr/>
            <p:nvPr/>
          </p:nvSpPr>
          <p:spPr>
            <a:xfrm>
              <a:off x="6284140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69" y="3657"/>
                  </a:cubicBezTo>
                  <a:lnTo>
                    <a:pt x="507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43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78" y="1"/>
                  </a:lnTo>
                  <a:cubicBezTo>
                    <a:pt x="2102" y="203"/>
                    <a:pt x="1594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60;p53">
              <a:extLst>
                <a:ext uri="{FF2B5EF4-FFF2-40B4-BE49-F238E27FC236}">
                  <a16:creationId xmlns:a16="http://schemas.microsoft.com/office/drawing/2014/main" id="{52248387-9A8E-4282-B827-C4214BF744A8}"/>
                </a:ext>
              </a:extLst>
            </p:cNvPr>
            <p:cNvSpPr/>
            <p:nvPr/>
          </p:nvSpPr>
          <p:spPr>
            <a:xfrm>
              <a:off x="6297454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61;p53">
              <a:extLst>
                <a:ext uri="{FF2B5EF4-FFF2-40B4-BE49-F238E27FC236}">
                  <a16:creationId xmlns:a16="http://schemas.microsoft.com/office/drawing/2014/main" id="{DC3004B3-ADE1-4C9F-A41B-F91ABA7C7DF9}"/>
                </a:ext>
              </a:extLst>
            </p:cNvPr>
            <p:cNvSpPr/>
            <p:nvPr/>
          </p:nvSpPr>
          <p:spPr>
            <a:xfrm>
              <a:off x="6297454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9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262;p53">
              <a:extLst>
                <a:ext uri="{FF2B5EF4-FFF2-40B4-BE49-F238E27FC236}">
                  <a16:creationId xmlns:a16="http://schemas.microsoft.com/office/drawing/2014/main" id="{7D6F1CC5-C0E6-4FE6-A300-89BBE57DAB81}"/>
                </a:ext>
              </a:extLst>
            </p:cNvPr>
            <p:cNvSpPr/>
            <p:nvPr/>
          </p:nvSpPr>
          <p:spPr>
            <a:xfrm>
              <a:off x="6297454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06" y="1752"/>
                    <a:pt x="249" y="1752"/>
                  </a:cubicBezTo>
                  <a:lnTo>
                    <a:pt x="1752" y="1752"/>
                  </a:lnTo>
                  <a:cubicBezTo>
                    <a:pt x="188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263;p53">
              <a:extLst>
                <a:ext uri="{FF2B5EF4-FFF2-40B4-BE49-F238E27FC236}">
                  <a16:creationId xmlns:a16="http://schemas.microsoft.com/office/drawing/2014/main" id="{36DABC0B-952D-4F4A-BBED-7B33C54A58B2}"/>
                </a:ext>
              </a:extLst>
            </p:cNvPr>
            <p:cNvSpPr/>
            <p:nvPr/>
          </p:nvSpPr>
          <p:spPr>
            <a:xfrm>
              <a:off x="6284140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69" y="3245"/>
                  </a:cubicBezTo>
                  <a:lnTo>
                    <a:pt x="507" y="3302"/>
                  </a:lnTo>
                  <a:lnTo>
                    <a:pt x="507" y="565"/>
                  </a:lnTo>
                  <a:cubicBezTo>
                    <a:pt x="507" y="412"/>
                    <a:pt x="431" y="259"/>
                    <a:pt x="306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264;p53">
              <a:extLst>
                <a:ext uri="{FF2B5EF4-FFF2-40B4-BE49-F238E27FC236}">
                  <a16:creationId xmlns:a16="http://schemas.microsoft.com/office/drawing/2014/main" id="{2BFFF7CE-2971-42EA-8B5D-4D70CA2CC58C}"/>
                </a:ext>
              </a:extLst>
            </p:cNvPr>
            <p:cNvSpPr/>
            <p:nvPr/>
          </p:nvSpPr>
          <p:spPr>
            <a:xfrm>
              <a:off x="6349974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422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79" y="77"/>
                    <a:pt x="422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265;p53">
              <a:extLst>
                <a:ext uri="{FF2B5EF4-FFF2-40B4-BE49-F238E27FC236}">
                  <a16:creationId xmlns:a16="http://schemas.microsoft.com/office/drawing/2014/main" id="{76E989D4-3DDC-4FD7-81F9-AD9CEF83DFC1}"/>
                </a:ext>
              </a:extLst>
            </p:cNvPr>
            <p:cNvSpPr/>
            <p:nvPr/>
          </p:nvSpPr>
          <p:spPr>
            <a:xfrm>
              <a:off x="6303494" y="3546532"/>
              <a:ext cx="40467" cy="104935"/>
            </a:xfrm>
            <a:custGeom>
              <a:avLst/>
              <a:gdLst/>
              <a:ahLst/>
              <a:cxnLst/>
              <a:rect l="l" t="t" r="r" b="b"/>
              <a:pathLst>
                <a:path w="1541" h="3996" extrusionOk="0">
                  <a:moveTo>
                    <a:pt x="244" y="0"/>
                  </a:moveTo>
                  <a:cubicBezTo>
                    <a:pt x="232" y="0"/>
                    <a:pt x="220" y="5"/>
                    <a:pt x="21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4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3" y="713"/>
                  </a:lnTo>
                  <a:cubicBezTo>
                    <a:pt x="1065" y="735"/>
                    <a:pt x="1090" y="745"/>
                    <a:pt x="1115" y="745"/>
                  </a:cubicBezTo>
                  <a:cubicBezTo>
                    <a:pt x="1146" y="745"/>
                    <a:pt x="1175" y="730"/>
                    <a:pt x="1196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0"/>
                    <a:pt x="1287" y="0"/>
                  </a:cubicBezTo>
                  <a:cubicBezTo>
                    <a:pt x="1275" y="0"/>
                    <a:pt x="1263" y="5"/>
                    <a:pt x="1254" y="15"/>
                  </a:cubicBezTo>
                  <a:lnTo>
                    <a:pt x="766" y="493"/>
                  </a:lnTo>
                  <a:lnTo>
                    <a:pt x="278" y="15"/>
                  </a:lnTo>
                  <a:cubicBezTo>
                    <a:pt x="268" y="5"/>
                    <a:pt x="256" y="0"/>
                    <a:pt x="244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266;p53">
              <a:extLst>
                <a:ext uri="{FF2B5EF4-FFF2-40B4-BE49-F238E27FC236}">
                  <a16:creationId xmlns:a16="http://schemas.microsoft.com/office/drawing/2014/main" id="{20C024C3-2196-4C4E-9E7B-56D0E82E3D27}"/>
                </a:ext>
              </a:extLst>
            </p:cNvPr>
            <p:cNvSpPr/>
            <p:nvPr/>
          </p:nvSpPr>
          <p:spPr>
            <a:xfrm>
              <a:off x="6320563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32" y="0"/>
                  </a:moveTo>
                  <a:cubicBezTo>
                    <a:pt x="127" y="0"/>
                    <a:pt x="121" y="0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267;p53">
              <a:extLst>
                <a:ext uri="{FF2B5EF4-FFF2-40B4-BE49-F238E27FC236}">
                  <a16:creationId xmlns:a16="http://schemas.microsoft.com/office/drawing/2014/main" id="{1921834D-07DF-4612-959B-CDABC4A6F99A}"/>
                </a:ext>
              </a:extLst>
            </p:cNvPr>
            <p:cNvSpPr/>
            <p:nvPr/>
          </p:nvSpPr>
          <p:spPr>
            <a:xfrm>
              <a:off x="6297454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268;p53">
              <a:extLst>
                <a:ext uri="{FF2B5EF4-FFF2-40B4-BE49-F238E27FC236}">
                  <a16:creationId xmlns:a16="http://schemas.microsoft.com/office/drawing/2014/main" id="{7613F353-4EAD-4E70-B7EA-55ED8B6CD84A}"/>
                </a:ext>
              </a:extLst>
            </p:cNvPr>
            <p:cNvSpPr/>
            <p:nvPr/>
          </p:nvSpPr>
          <p:spPr>
            <a:xfrm>
              <a:off x="6297454" y="3480567"/>
              <a:ext cx="36213" cy="23897"/>
            </a:xfrm>
            <a:custGeom>
              <a:avLst/>
              <a:gdLst/>
              <a:ahLst/>
              <a:cxnLst/>
              <a:rect l="l" t="t" r="r" b="b"/>
              <a:pathLst>
                <a:path w="1379" h="910" extrusionOk="0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56" y="909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269;p53">
              <a:extLst>
                <a:ext uri="{FF2B5EF4-FFF2-40B4-BE49-F238E27FC236}">
                  <a16:creationId xmlns:a16="http://schemas.microsoft.com/office/drawing/2014/main" id="{583FB413-E1B9-4C1D-A6D0-66E4D024EE84}"/>
                </a:ext>
              </a:extLst>
            </p:cNvPr>
            <p:cNvSpPr/>
            <p:nvPr/>
          </p:nvSpPr>
          <p:spPr>
            <a:xfrm>
              <a:off x="6415808" y="3533087"/>
              <a:ext cx="26181" cy="26418"/>
            </a:xfrm>
            <a:custGeom>
              <a:avLst/>
              <a:gdLst/>
              <a:ahLst/>
              <a:cxnLst/>
              <a:rect l="l" t="t" r="r" b="b"/>
              <a:pathLst>
                <a:path w="997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996" y="100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270;p53">
              <a:extLst>
                <a:ext uri="{FF2B5EF4-FFF2-40B4-BE49-F238E27FC236}">
                  <a16:creationId xmlns:a16="http://schemas.microsoft.com/office/drawing/2014/main" id="{0B6E84C1-E87A-4690-BF68-2DD8501F839E}"/>
                </a:ext>
              </a:extLst>
            </p:cNvPr>
            <p:cNvSpPr/>
            <p:nvPr/>
          </p:nvSpPr>
          <p:spPr>
            <a:xfrm>
              <a:off x="6414574" y="3533087"/>
              <a:ext cx="28676" cy="19931"/>
            </a:xfrm>
            <a:custGeom>
              <a:avLst/>
              <a:gdLst/>
              <a:ahLst/>
              <a:cxnLst/>
              <a:rect l="l" t="t" r="r" b="b"/>
              <a:pathLst>
                <a:path w="1092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2" y="723"/>
                    <a:pt x="359" y="759"/>
                    <a:pt x="546" y="759"/>
                  </a:cubicBezTo>
                  <a:cubicBezTo>
                    <a:pt x="732" y="759"/>
                    <a:pt x="919" y="723"/>
                    <a:pt x="1091" y="651"/>
                  </a:cubicBezTo>
                  <a:cubicBezTo>
                    <a:pt x="1062" y="603"/>
                    <a:pt x="1043" y="555"/>
                    <a:pt x="1043" y="508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271;p53">
              <a:extLst>
                <a:ext uri="{FF2B5EF4-FFF2-40B4-BE49-F238E27FC236}">
                  <a16:creationId xmlns:a16="http://schemas.microsoft.com/office/drawing/2014/main" id="{8A353D83-7493-4161-A294-BD0EC9B4AFC6}"/>
                </a:ext>
              </a:extLst>
            </p:cNvPr>
            <p:cNvSpPr/>
            <p:nvPr/>
          </p:nvSpPr>
          <p:spPr>
            <a:xfrm>
              <a:off x="6389443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59" y="3657"/>
                  </a:cubicBezTo>
                  <a:lnTo>
                    <a:pt x="498" y="3714"/>
                  </a:lnTo>
                  <a:lnTo>
                    <a:pt x="2508" y="3714"/>
                  </a:lnTo>
                  <a:lnTo>
                    <a:pt x="2536" y="3657"/>
                  </a:lnTo>
                  <a:cubicBezTo>
                    <a:pt x="2842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68" y="1"/>
                  </a:lnTo>
                  <a:cubicBezTo>
                    <a:pt x="2101" y="203"/>
                    <a:pt x="1593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272;p53">
              <a:extLst>
                <a:ext uri="{FF2B5EF4-FFF2-40B4-BE49-F238E27FC236}">
                  <a16:creationId xmlns:a16="http://schemas.microsoft.com/office/drawing/2014/main" id="{497A5D3B-9DA7-40A4-895B-9A8D2B975B74}"/>
                </a:ext>
              </a:extLst>
            </p:cNvPr>
            <p:cNvSpPr/>
            <p:nvPr/>
          </p:nvSpPr>
          <p:spPr>
            <a:xfrm>
              <a:off x="6402494" y="3651441"/>
              <a:ext cx="52809" cy="46034"/>
            </a:xfrm>
            <a:custGeom>
              <a:avLst/>
              <a:gdLst/>
              <a:ahLst/>
              <a:cxnLst/>
              <a:rect l="l" t="t" r="r" b="b"/>
              <a:pathLst>
                <a:path w="2011" h="1753" extrusionOk="0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11" y="1647"/>
                    <a:pt x="2011" y="150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273;p53">
              <a:extLst>
                <a:ext uri="{FF2B5EF4-FFF2-40B4-BE49-F238E27FC236}">
                  <a16:creationId xmlns:a16="http://schemas.microsoft.com/office/drawing/2014/main" id="{43B6787A-CF61-4CAA-8F3A-3EE84FC15D89}"/>
                </a:ext>
              </a:extLst>
            </p:cNvPr>
            <p:cNvSpPr/>
            <p:nvPr/>
          </p:nvSpPr>
          <p:spPr>
            <a:xfrm>
              <a:off x="6389443" y="3564757"/>
              <a:ext cx="13077" cy="86711"/>
            </a:xfrm>
            <a:custGeom>
              <a:avLst/>
              <a:gdLst/>
              <a:ahLst/>
              <a:cxnLst/>
              <a:rect l="l" t="t" r="r" b="b"/>
              <a:pathLst>
                <a:path w="498" h="3302" extrusionOk="0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59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31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274;p53">
              <a:extLst>
                <a:ext uri="{FF2B5EF4-FFF2-40B4-BE49-F238E27FC236}">
                  <a16:creationId xmlns:a16="http://schemas.microsoft.com/office/drawing/2014/main" id="{B0EBBAC4-0601-487A-B8D8-724EC760EAEC}"/>
                </a:ext>
              </a:extLst>
            </p:cNvPr>
            <p:cNvSpPr/>
            <p:nvPr/>
          </p:nvSpPr>
          <p:spPr>
            <a:xfrm>
              <a:off x="6455277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422" y="0"/>
                  </a:moveTo>
                  <a:lnTo>
                    <a:pt x="202" y="163"/>
                  </a:lnTo>
                  <a:cubicBezTo>
                    <a:pt x="68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3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69" y="77"/>
                    <a:pt x="4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275;p53">
              <a:extLst>
                <a:ext uri="{FF2B5EF4-FFF2-40B4-BE49-F238E27FC236}">
                  <a16:creationId xmlns:a16="http://schemas.microsoft.com/office/drawing/2014/main" id="{0C90C498-94C9-4150-B02E-01571DAE99B1}"/>
                </a:ext>
              </a:extLst>
            </p:cNvPr>
            <p:cNvSpPr/>
            <p:nvPr/>
          </p:nvSpPr>
          <p:spPr>
            <a:xfrm>
              <a:off x="6408797" y="3546270"/>
              <a:ext cx="40230" cy="105198"/>
            </a:xfrm>
            <a:custGeom>
              <a:avLst/>
              <a:gdLst/>
              <a:ahLst/>
              <a:cxnLst/>
              <a:rect l="l" t="t" r="r" b="b"/>
              <a:pathLst>
                <a:path w="1532" h="4006" extrusionOk="0">
                  <a:moveTo>
                    <a:pt x="244" y="1"/>
                  </a:moveTo>
                  <a:cubicBezTo>
                    <a:pt x="232" y="1"/>
                    <a:pt x="220" y="6"/>
                    <a:pt x="211" y="15"/>
                  </a:cubicBezTo>
                  <a:lnTo>
                    <a:pt x="0" y="293"/>
                  </a:lnTo>
                  <a:lnTo>
                    <a:pt x="335" y="714"/>
                  </a:lnTo>
                  <a:cubicBezTo>
                    <a:pt x="355" y="739"/>
                    <a:pt x="386" y="751"/>
                    <a:pt x="418" y="751"/>
                  </a:cubicBezTo>
                  <a:cubicBezTo>
                    <a:pt x="446" y="751"/>
                    <a:pt x="475" y="741"/>
                    <a:pt x="498" y="723"/>
                  </a:cubicBezTo>
                  <a:lnTo>
                    <a:pt x="641" y="60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609"/>
                  </a:lnTo>
                  <a:lnTo>
                    <a:pt x="1034" y="723"/>
                  </a:lnTo>
                  <a:cubicBezTo>
                    <a:pt x="1055" y="745"/>
                    <a:pt x="1081" y="755"/>
                    <a:pt x="1106" y="755"/>
                  </a:cubicBezTo>
                  <a:cubicBezTo>
                    <a:pt x="1136" y="755"/>
                    <a:pt x="1166" y="740"/>
                    <a:pt x="1187" y="714"/>
                  </a:cubicBezTo>
                  <a:lnTo>
                    <a:pt x="1531" y="293"/>
                  </a:lnTo>
                  <a:lnTo>
                    <a:pt x="1321" y="25"/>
                  </a:lnTo>
                  <a:cubicBezTo>
                    <a:pt x="1311" y="15"/>
                    <a:pt x="1299" y="10"/>
                    <a:pt x="1287" y="10"/>
                  </a:cubicBezTo>
                  <a:cubicBezTo>
                    <a:pt x="1275" y="10"/>
                    <a:pt x="1263" y="15"/>
                    <a:pt x="1254" y="2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6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276;p53">
              <a:extLst>
                <a:ext uri="{FF2B5EF4-FFF2-40B4-BE49-F238E27FC236}">
                  <a16:creationId xmlns:a16="http://schemas.microsoft.com/office/drawing/2014/main" id="{077ADA36-38B7-439B-B9E7-804D65567059}"/>
                </a:ext>
              </a:extLst>
            </p:cNvPr>
            <p:cNvSpPr/>
            <p:nvPr/>
          </p:nvSpPr>
          <p:spPr>
            <a:xfrm>
              <a:off x="6425866" y="3664781"/>
              <a:ext cx="6329" cy="32694"/>
            </a:xfrm>
            <a:custGeom>
              <a:avLst/>
              <a:gdLst/>
              <a:ahLst/>
              <a:cxnLst/>
              <a:rect l="l" t="t" r="r" b="b"/>
              <a:pathLst>
                <a:path w="241" h="1245" extrusionOk="0">
                  <a:moveTo>
                    <a:pt x="116" y="0"/>
                  </a:moveTo>
                  <a:cubicBezTo>
                    <a:pt x="49" y="0"/>
                    <a:pt x="1" y="48"/>
                    <a:pt x="1" y="115"/>
                  </a:cubicBezTo>
                  <a:lnTo>
                    <a:pt x="1" y="1244"/>
                  </a:lnTo>
                  <a:lnTo>
                    <a:pt x="240" y="1244"/>
                  </a:lnTo>
                  <a:lnTo>
                    <a:pt x="240" y="115"/>
                  </a:lnTo>
                  <a:cubicBezTo>
                    <a:pt x="240" y="48"/>
                    <a:pt x="183" y="0"/>
                    <a:pt x="116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277;p53">
              <a:extLst>
                <a:ext uri="{FF2B5EF4-FFF2-40B4-BE49-F238E27FC236}">
                  <a16:creationId xmlns:a16="http://schemas.microsoft.com/office/drawing/2014/main" id="{375FEE35-B591-4C02-AD2A-F02E75AA86FC}"/>
                </a:ext>
              </a:extLst>
            </p:cNvPr>
            <p:cNvSpPr/>
            <p:nvPr/>
          </p:nvSpPr>
          <p:spPr>
            <a:xfrm>
              <a:off x="6402494" y="3480567"/>
              <a:ext cx="52809" cy="59321"/>
            </a:xfrm>
            <a:custGeom>
              <a:avLst/>
              <a:gdLst/>
              <a:ahLst/>
              <a:cxnLst/>
              <a:rect l="l" t="t" r="r" b="b"/>
              <a:pathLst>
                <a:path w="2011" h="2259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61" y="2259"/>
                    <a:pt x="2011" y="1809"/>
                    <a:pt x="2011" y="1254"/>
                  </a:cubicBezTo>
                  <a:lnTo>
                    <a:pt x="2011" y="756"/>
                  </a:lnTo>
                  <a:cubicBezTo>
                    <a:pt x="2011" y="335"/>
                    <a:pt x="167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278;p53">
              <a:extLst>
                <a:ext uri="{FF2B5EF4-FFF2-40B4-BE49-F238E27FC236}">
                  <a16:creationId xmlns:a16="http://schemas.microsoft.com/office/drawing/2014/main" id="{44C46D4D-3C03-4DCC-A055-56BEF8840187}"/>
                </a:ext>
              </a:extLst>
            </p:cNvPr>
            <p:cNvSpPr/>
            <p:nvPr/>
          </p:nvSpPr>
          <p:spPr>
            <a:xfrm>
              <a:off x="6402757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279;p53">
              <a:extLst>
                <a:ext uri="{FF2B5EF4-FFF2-40B4-BE49-F238E27FC236}">
                  <a16:creationId xmlns:a16="http://schemas.microsoft.com/office/drawing/2014/main" id="{C369F0F8-7C1C-4F06-B887-AD0FBE5FD0C5}"/>
                </a:ext>
              </a:extLst>
            </p:cNvPr>
            <p:cNvSpPr/>
            <p:nvPr/>
          </p:nvSpPr>
          <p:spPr>
            <a:xfrm>
              <a:off x="6402494" y="3480567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1" y="1005"/>
                  </a:cubicBezTo>
                  <a:lnTo>
                    <a:pt x="2011" y="756"/>
                  </a:lnTo>
                  <a:cubicBezTo>
                    <a:pt x="201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280;p53">
              <a:extLst>
                <a:ext uri="{FF2B5EF4-FFF2-40B4-BE49-F238E27FC236}">
                  <a16:creationId xmlns:a16="http://schemas.microsoft.com/office/drawing/2014/main" id="{66AC0FAE-42EF-47F0-8952-5E3BC33E16B1}"/>
                </a:ext>
              </a:extLst>
            </p:cNvPr>
            <p:cNvSpPr/>
            <p:nvPr/>
          </p:nvSpPr>
          <p:spPr>
            <a:xfrm>
              <a:off x="6402757" y="3480567"/>
              <a:ext cx="35950" cy="23897"/>
            </a:xfrm>
            <a:custGeom>
              <a:avLst/>
              <a:gdLst/>
              <a:ahLst/>
              <a:cxnLst/>
              <a:rect l="l" t="t" r="r" b="b"/>
              <a:pathLst>
                <a:path w="1369" h="910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0" y="823"/>
                    <a:pt x="498" y="881"/>
                    <a:pt x="747" y="909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281;p53">
              <a:extLst>
                <a:ext uri="{FF2B5EF4-FFF2-40B4-BE49-F238E27FC236}">
                  <a16:creationId xmlns:a16="http://schemas.microsoft.com/office/drawing/2014/main" id="{CC6A1606-005E-4F71-ABC9-9C8D89EE96C2}"/>
                </a:ext>
              </a:extLst>
            </p:cNvPr>
            <p:cNvSpPr/>
            <p:nvPr/>
          </p:nvSpPr>
          <p:spPr>
            <a:xfrm>
              <a:off x="6520874" y="3533087"/>
              <a:ext cx="26418" cy="26418"/>
            </a:xfrm>
            <a:custGeom>
              <a:avLst/>
              <a:gdLst/>
              <a:ahLst/>
              <a:cxnLst/>
              <a:rect l="l" t="t" r="r" b="b"/>
              <a:pathLst>
                <a:path w="1006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282;p53">
              <a:extLst>
                <a:ext uri="{FF2B5EF4-FFF2-40B4-BE49-F238E27FC236}">
                  <a16:creationId xmlns:a16="http://schemas.microsoft.com/office/drawing/2014/main" id="{3F7963F0-8AD0-441F-A16D-AEFC0573E555}"/>
                </a:ext>
              </a:extLst>
            </p:cNvPr>
            <p:cNvSpPr/>
            <p:nvPr/>
          </p:nvSpPr>
          <p:spPr>
            <a:xfrm>
              <a:off x="6519614" y="3533087"/>
              <a:ext cx="28939" cy="19931"/>
            </a:xfrm>
            <a:custGeom>
              <a:avLst/>
              <a:gdLst/>
              <a:ahLst/>
              <a:cxnLst/>
              <a:rect l="l" t="t" r="r" b="b"/>
              <a:pathLst>
                <a:path w="1102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1" y="651"/>
                  </a:cubicBezTo>
                  <a:cubicBezTo>
                    <a:pt x="178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283;p53">
              <a:extLst>
                <a:ext uri="{FF2B5EF4-FFF2-40B4-BE49-F238E27FC236}">
                  <a16:creationId xmlns:a16="http://schemas.microsoft.com/office/drawing/2014/main" id="{F7650134-8BE5-4186-9EEF-D80C8E042555}"/>
                </a:ext>
              </a:extLst>
            </p:cNvPr>
            <p:cNvSpPr/>
            <p:nvPr/>
          </p:nvSpPr>
          <p:spPr>
            <a:xfrm>
              <a:off x="6494483" y="3553938"/>
              <a:ext cx="79200" cy="97530"/>
            </a:xfrm>
            <a:custGeom>
              <a:avLst/>
              <a:gdLst/>
              <a:ahLst/>
              <a:cxnLst/>
              <a:rect l="l" t="t" r="r" b="b"/>
              <a:pathLst>
                <a:path w="301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1" y="267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0" y="317"/>
                    <a:pt x="2738" y="230"/>
                  </a:cubicBezTo>
                  <a:lnTo>
                    <a:pt x="2278" y="1"/>
                  </a:lnTo>
                  <a:cubicBezTo>
                    <a:pt x="2111" y="203"/>
                    <a:pt x="1603" y="211"/>
                    <a:pt x="1523" y="211"/>
                  </a:cubicBezTo>
                  <a:cubicBezTo>
                    <a:pt x="1516" y="211"/>
                    <a:pt x="1513" y="211"/>
                    <a:pt x="1513" y="211"/>
                  </a:cubicBezTo>
                  <a:cubicBezTo>
                    <a:pt x="1513" y="211"/>
                    <a:pt x="1509" y="211"/>
                    <a:pt x="1502" y="211"/>
                  </a:cubicBezTo>
                  <a:cubicBezTo>
                    <a:pt x="1420" y="211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284;p53">
              <a:extLst>
                <a:ext uri="{FF2B5EF4-FFF2-40B4-BE49-F238E27FC236}">
                  <a16:creationId xmlns:a16="http://schemas.microsoft.com/office/drawing/2014/main" id="{6355E2E5-F7DC-4AAA-9C46-85550E776110}"/>
                </a:ext>
              </a:extLst>
            </p:cNvPr>
            <p:cNvSpPr/>
            <p:nvPr/>
          </p:nvSpPr>
          <p:spPr>
            <a:xfrm>
              <a:off x="6507797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285;p53">
              <a:extLst>
                <a:ext uri="{FF2B5EF4-FFF2-40B4-BE49-F238E27FC236}">
                  <a16:creationId xmlns:a16="http://schemas.microsoft.com/office/drawing/2014/main" id="{C37FE25B-314C-462B-870C-435E39F04FD9}"/>
                </a:ext>
              </a:extLst>
            </p:cNvPr>
            <p:cNvSpPr/>
            <p:nvPr/>
          </p:nvSpPr>
          <p:spPr>
            <a:xfrm>
              <a:off x="6494483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77" y="0"/>
                  </a:moveTo>
                  <a:cubicBezTo>
                    <a:pt x="29" y="77"/>
                    <a:pt x="10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63" y="2795"/>
                    <a:pt x="469" y="3245"/>
                  </a:cubicBezTo>
                  <a:lnTo>
                    <a:pt x="508" y="3302"/>
                  </a:lnTo>
                  <a:lnTo>
                    <a:pt x="508" y="565"/>
                  </a:lnTo>
                  <a:cubicBezTo>
                    <a:pt x="508" y="412"/>
                    <a:pt x="431" y="259"/>
                    <a:pt x="30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286;p53">
              <a:extLst>
                <a:ext uri="{FF2B5EF4-FFF2-40B4-BE49-F238E27FC236}">
                  <a16:creationId xmlns:a16="http://schemas.microsoft.com/office/drawing/2014/main" id="{7A59A261-C541-4D2C-ACA4-9423B9EA461C}"/>
                </a:ext>
              </a:extLst>
            </p:cNvPr>
            <p:cNvSpPr/>
            <p:nvPr/>
          </p:nvSpPr>
          <p:spPr>
            <a:xfrm>
              <a:off x="6513837" y="3546532"/>
              <a:ext cx="40493" cy="104935"/>
            </a:xfrm>
            <a:custGeom>
              <a:avLst/>
              <a:gdLst/>
              <a:ahLst/>
              <a:cxnLst/>
              <a:rect l="l" t="t" r="r" b="b"/>
              <a:pathLst>
                <a:path w="1542" h="3996" extrusionOk="0">
                  <a:moveTo>
                    <a:pt x="254" y="0"/>
                  </a:moveTo>
                  <a:cubicBezTo>
                    <a:pt x="242" y="0"/>
                    <a:pt x="230" y="5"/>
                    <a:pt x="22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2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4" y="713"/>
                  </a:lnTo>
                  <a:cubicBezTo>
                    <a:pt x="1065" y="735"/>
                    <a:pt x="1093" y="745"/>
                    <a:pt x="1120" y="745"/>
                  </a:cubicBezTo>
                  <a:cubicBezTo>
                    <a:pt x="1153" y="745"/>
                    <a:pt x="1185" y="730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0"/>
                    <a:pt x="1297" y="0"/>
                  </a:cubicBezTo>
                  <a:cubicBezTo>
                    <a:pt x="1285" y="0"/>
                    <a:pt x="1273" y="5"/>
                    <a:pt x="1264" y="15"/>
                  </a:cubicBezTo>
                  <a:lnTo>
                    <a:pt x="776" y="493"/>
                  </a:lnTo>
                  <a:lnTo>
                    <a:pt x="288" y="15"/>
                  </a:lnTo>
                  <a:cubicBezTo>
                    <a:pt x="278" y="5"/>
                    <a:pt x="266" y="0"/>
                    <a:pt x="25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287;p53">
              <a:extLst>
                <a:ext uri="{FF2B5EF4-FFF2-40B4-BE49-F238E27FC236}">
                  <a16:creationId xmlns:a16="http://schemas.microsoft.com/office/drawing/2014/main" id="{28867690-DE2B-403C-A9F7-57326B9B7EB3}"/>
                </a:ext>
              </a:extLst>
            </p:cNvPr>
            <p:cNvSpPr/>
            <p:nvPr/>
          </p:nvSpPr>
          <p:spPr>
            <a:xfrm>
              <a:off x="6530932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39" y="0"/>
                  </a:moveTo>
                  <a:cubicBezTo>
                    <a:pt x="134" y="0"/>
                    <a:pt x="130" y="0"/>
                    <a:pt x="125" y="1"/>
                  </a:cubicBezTo>
                  <a:cubicBezTo>
                    <a:pt x="58" y="1"/>
                    <a:pt x="0" y="49"/>
                    <a:pt x="0" y="116"/>
                  </a:cubicBezTo>
                  <a:lnTo>
                    <a:pt x="0" y="1245"/>
                  </a:lnTo>
                  <a:lnTo>
                    <a:pt x="249" y="1245"/>
                  </a:lnTo>
                  <a:lnTo>
                    <a:pt x="249" y="116"/>
                  </a:lnTo>
                  <a:cubicBezTo>
                    <a:pt x="249" y="54"/>
                    <a:pt x="200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288;p53">
              <a:extLst>
                <a:ext uri="{FF2B5EF4-FFF2-40B4-BE49-F238E27FC236}">
                  <a16:creationId xmlns:a16="http://schemas.microsoft.com/office/drawing/2014/main" id="{48089FAD-5D92-4668-84C1-7532F62E994F}"/>
                </a:ext>
              </a:extLst>
            </p:cNvPr>
            <p:cNvSpPr/>
            <p:nvPr/>
          </p:nvSpPr>
          <p:spPr>
            <a:xfrm>
              <a:off x="6507797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289;p53">
              <a:extLst>
                <a:ext uri="{FF2B5EF4-FFF2-40B4-BE49-F238E27FC236}">
                  <a16:creationId xmlns:a16="http://schemas.microsoft.com/office/drawing/2014/main" id="{9D945317-7D6C-44AC-9F27-B2F2619F0251}"/>
                </a:ext>
              </a:extLst>
            </p:cNvPr>
            <p:cNvSpPr/>
            <p:nvPr/>
          </p:nvSpPr>
          <p:spPr>
            <a:xfrm>
              <a:off x="6507797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2" y="2257"/>
                    <a:pt x="1002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1006" y="2029"/>
                    <a:pt x="75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290;p53">
              <a:extLst>
                <a:ext uri="{FF2B5EF4-FFF2-40B4-BE49-F238E27FC236}">
                  <a16:creationId xmlns:a16="http://schemas.microsoft.com/office/drawing/2014/main" id="{BB85FC8F-8239-4FA4-ADE3-07D87B817FF6}"/>
                </a:ext>
              </a:extLst>
            </p:cNvPr>
            <p:cNvSpPr/>
            <p:nvPr/>
          </p:nvSpPr>
          <p:spPr>
            <a:xfrm>
              <a:off x="6507797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291;p53">
              <a:extLst>
                <a:ext uri="{FF2B5EF4-FFF2-40B4-BE49-F238E27FC236}">
                  <a16:creationId xmlns:a16="http://schemas.microsoft.com/office/drawing/2014/main" id="{EF208A45-F2EC-40B9-A6FE-1D77F1D2653C}"/>
                </a:ext>
              </a:extLst>
            </p:cNvPr>
            <p:cNvSpPr/>
            <p:nvPr/>
          </p:nvSpPr>
          <p:spPr>
            <a:xfrm>
              <a:off x="6507797" y="3480567"/>
              <a:ext cx="36213" cy="23897"/>
            </a:xfrm>
            <a:custGeom>
              <a:avLst/>
              <a:gdLst/>
              <a:ahLst/>
              <a:cxnLst/>
              <a:rect l="l" t="t" r="r" b="b"/>
              <a:pathLst>
                <a:path w="1379" h="910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cubicBezTo>
                    <a:pt x="250" y="823"/>
                    <a:pt x="498" y="881"/>
                    <a:pt x="757" y="909"/>
                  </a:cubicBezTo>
                  <a:lnTo>
                    <a:pt x="757" y="756"/>
                  </a:ln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3862;p53">
            <a:extLst>
              <a:ext uri="{FF2B5EF4-FFF2-40B4-BE49-F238E27FC236}">
                <a16:creationId xmlns:a16="http://schemas.microsoft.com/office/drawing/2014/main" id="{A544C201-F7CE-410D-9B8D-AB69157FC08F}"/>
              </a:ext>
            </a:extLst>
          </p:cNvPr>
          <p:cNvGrpSpPr/>
          <p:nvPr/>
        </p:nvGrpSpPr>
        <p:grpSpPr>
          <a:xfrm>
            <a:off x="4400220" y="2562217"/>
            <a:ext cx="343560" cy="343822"/>
            <a:chOff x="6229598" y="1518052"/>
            <a:chExt cx="343560" cy="343822"/>
          </a:xfrm>
        </p:grpSpPr>
        <p:sp>
          <p:nvSpPr>
            <p:cNvPr id="96" name="Google Shape;13863;p53">
              <a:extLst>
                <a:ext uri="{FF2B5EF4-FFF2-40B4-BE49-F238E27FC236}">
                  <a16:creationId xmlns:a16="http://schemas.microsoft.com/office/drawing/2014/main" id="{A6F538A1-F884-4226-922C-3DC1ED1D570C}"/>
                </a:ext>
              </a:extLst>
            </p:cNvPr>
            <p:cNvSpPr/>
            <p:nvPr/>
          </p:nvSpPr>
          <p:spPr>
            <a:xfrm>
              <a:off x="6229598" y="1518052"/>
              <a:ext cx="343560" cy="343822"/>
            </a:xfrm>
            <a:custGeom>
              <a:avLst/>
              <a:gdLst/>
              <a:ahLst/>
              <a:cxnLst/>
              <a:rect l="l" t="t" r="r" b="b"/>
              <a:pathLst>
                <a:path w="13083" h="13093" extrusionOk="0">
                  <a:moveTo>
                    <a:pt x="6537" y="0"/>
                  </a:moveTo>
                  <a:cubicBezTo>
                    <a:pt x="2929" y="0"/>
                    <a:pt x="0" y="2938"/>
                    <a:pt x="0" y="6546"/>
                  </a:cubicBezTo>
                  <a:cubicBezTo>
                    <a:pt x="0" y="10164"/>
                    <a:pt x="2929" y="13092"/>
                    <a:pt x="6537" y="13092"/>
                  </a:cubicBezTo>
                  <a:cubicBezTo>
                    <a:pt x="10154" y="13092"/>
                    <a:pt x="13083" y="10164"/>
                    <a:pt x="13083" y="6546"/>
                  </a:cubicBezTo>
                  <a:cubicBezTo>
                    <a:pt x="13083" y="2938"/>
                    <a:pt x="10154" y="0"/>
                    <a:pt x="653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864;p53">
              <a:extLst>
                <a:ext uri="{FF2B5EF4-FFF2-40B4-BE49-F238E27FC236}">
                  <a16:creationId xmlns:a16="http://schemas.microsoft.com/office/drawing/2014/main" id="{23C1F435-AE81-4298-B394-E3C0F51D1AEA}"/>
                </a:ext>
              </a:extLst>
            </p:cNvPr>
            <p:cNvSpPr/>
            <p:nvPr/>
          </p:nvSpPr>
          <p:spPr>
            <a:xfrm>
              <a:off x="6255228" y="1543918"/>
              <a:ext cx="292064" cy="292064"/>
            </a:xfrm>
            <a:custGeom>
              <a:avLst/>
              <a:gdLst/>
              <a:ahLst/>
              <a:cxnLst/>
              <a:rect l="l" t="t" r="r" b="b"/>
              <a:pathLst>
                <a:path w="11122" h="11122" extrusionOk="0">
                  <a:moveTo>
                    <a:pt x="5561" y="1"/>
                  </a:moveTo>
                  <a:cubicBezTo>
                    <a:pt x="2489" y="1"/>
                    <a:pt x="1" y="2489"/>
                    <a:pt x="1" y="5561"/>
                  </a:cubicBezTo>
                  <a:cubicBezTo>
                    <a:pt x="1" y="8633"/>
                    <a:pt x="2489" y="11121"/>
                    <a:pt x="5561" y="11121"/>
                  </a:cubicBezTo>
                  <a:cubicBezTo>
                    <a:pt x="8633" y="11121"/>
                    <a:pt x="11121" y="8633"/>
                    <a:pt x="11121" y="5561"/>
                  </a:cubicBezTo>
                  <a:cubicBezTo>
                    <a:pt x="11121" y="2489"/>
                    <a:pt x="8633" y="1"/>
                    <a:pt x="5561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865;p53">
              <a:extLst>
                <a:ext uri="{FF2B5EF4-FFF2-40B4-BE49-F238E27FC236}">
                  <a16:creationId xmlns:a16="http://schemas.microsoft.com/office/drawing/2014/main" id="{AA8A1BEA-653D-4DC9-91D1-101686E92837}"/>
                </a:ext>
              </a:extLst>
            </p:cNvPr>
            <p:cNvSpPr/>
            <p:nvPr/>
          </p:nvSpPr>
          <p:spPr>
            <a:xfrm>
              <a:off x="6396218" y="1564034"/>
              <a:ext cx="10320" cy="131221"/>
            </a:xfrm>
            <a:custGeom>
              <a:avLst/>
              <a:gdLst/>
              <a:ahLst/>
              <a:cxnLst/>
              <a:rect l="l" t="t" r="r" b="b"/>
              <a:pathLst>
                <a:path w="393" h="4997" extrusionOk="0">
                  <a:moveTo>
                    <a:pt x="197" y="0"/>
                  </a:moveTo>
                  <a:cubicBezTo>
                    <a:pt x="99" y="0"/>
                    <a:pt x="1" y="67"/>
                    <a:pt x="1" y="201"/>
                  </a:cubicBezTo>
                  <a:lnTo>
                    <a:pt x="1" y="4795"/>
                  </a:lnTo>
                  <a:cubicBezTo>
                    <a:pt x="1" y="4910"/>
                    <a:pt x="87" y="4996"/>
                    <a:pt x="192" y="4996"/>
                  </a:cubicBezTo>
                  <a:cubicBezTo>
                    <a:pt x="307" y="4996"/>
                    <a:pt x="393" y="4910"/>
                    <a:pt x="393" y="4795"/>
                  </a:cubicBezTo>
                  <a:lnTo>
                    <a:pt x="393" y="201"/>
                  </a:lnTo>
                  <a:cubicBezTo>
                    <a:pt x="393" y="67"/>
                    <a:pt x="295" y="0"/>
                    <a:pt x="1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866;p53">
              <a:extLst>
                <a:ext uri="{FF2B5EF4-FFF2-40B4-BE49-F238E27FC236}">
                  <a16:creationId xmlns:a16="http://schemas.microsoft.com/office/drawing/2014/main" id="{0745ACD3-FB14-44AC-8F8E-16446D6FEEB2}"/>
                </a:ext>
              </a:extLst>
            </p:cNvPr>
            <p:cNvSpPr/>
            <p:nvPr/>
          </p:nvSpPr>
          <p:spPr>
            <a:xfrm>
              <a:off x="6394459" y="1684908"/>
              <a:ext cx="134477" cy="10346"/>
            </a:xfrm>
            <a:custGeom>
              <a:avLst/>
              <a:gdLst/>
              <a:ahLst/>
              <a:cxnLst/>
              <a:rect l="l" t="t" r="r" b="b"/>
              <a:pathLst>
                <a:path w="5121" h="394" extrusionOk="0">
                  <a:moveTo>
                    <a:pt x="259" y="1"/>
                  </a:moveTo>
                  <a:cubicBezTo>
                    <a:pt x="1" y="1"/>
                    <a:pt x="1" y="393"/>
                    <a:pt x="259" y="393"/>
                  </a:cubicBezTo>
                  <a:lnTo>
                    <a:pt x="4862" y="393"/>
                  </a:lnTo>
                  <a:cubicBezTo>
                    <a:pt x="5121" y="393"/>
                    <a:pt x="5121" y="1"/>
                    <a:pt x="48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867;p53">
              <a:extLst>
                <a:ext uri="{FF2B5EF4-FFF2-40B4-BE49-F238E27FC236}">
                  <a16:creationId xmlns:a16="http://schemas.microsoft.com/office/drawing/2014/main" id="{37FEE26C-0AE9-4650-A2FB-D781B7765774}"/>
                </a:ext>
              </a:extLst>
            </p:cNvPr>
            <p:cNvSpPr/>
            <p:nvPr/>
          </p:nvSpPr>
          <p:spPr>
            <a:xfrm>
              <a:off x="6291178" y="1579868"/>
              <a:ext cx="272946" cy="256009"/>
            </a:xfrm>
            <a:custGeom>
              <a:avLst/>
              <a:gdLst/>
              <a:ahLst/>
              <a:cxnLst/>
              <a:rect l="l" t="t" r="r" b="b"/>
              <a:pathLst>
                <a:path w="10394" h="9749" extrusionOk="0">
                  <a:moveTo>
                    <a:pt x="7848" y="0"/>
                  </a:moveTo>
                  <a:lnTo>
                    <a:pt x="7848" y="0"/>
                  </a:lnTo>
                  <a:cubicBezTo>
                    <a:pt x="9781" y="2211"/>
                    <a:pt x="9666" y="5522"/>
                    <a:pt x="7599" y="7599"/>
                  </a:cubicBezTo>
                  <a:cubicBezTo>
                    <a:pt x="6518" y="8680"/>
                    <a:pt x="5095" y="9227"/>
                    <a:pt x="3667" y="9227"/>
                  </a:cubicBezTo>
                  <a:cubicBezTo>
                    <a:pt x="2363" y="9227"/>
                    <a:pt x="1055" y="8771"/>
                    <a:pt x="0" y="7848"/>
                  </a:cubicBezTo>
                  <a:lnTo>
                    <a:pt x="0" y="7848"/>
                  </a:lnTo>
                  <a:cubicBezTo>
                    <a:pt x="1108" y="9110"/>
                    <a:pt x="2650" y="9748"/>
                    <a:pt x="4196" y="9748"/>
                  </a:cubicBezTo>
                  <a:cubicBezTo>
                    <a:pt x="5614" y="9748"/>
                    <a:pt x="7035" y="9211"/>
                    <a:pt x="8125" y="8125"/>
                  </a:cubicBezTo>
                  <a:cubicBezTo>
                    <a:pt x="10393" y="5848"/>
                    <a:pt x="10269" y="2125"/>
                    <a:pt x="7848" y="0"/>
                  </a:cubicBezTo>
                  <a:close/>
                </a:path>
              </a:pathLst>
            </a:custGeom>
            <a:solidFill>
              <a:srgbClr val="E2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868;p53">
              <a:extLst>
                <a:ext uri="{FF2B5EF4-FFF2-40B4-BE49-F238E27FC236}">
                  <a16:creationId xmlns:a16="http://schemas.microsoft.com/office/drawing/2014/main" id="{8075EFAC-FDEB-4CF6-B149-DF6C5A98B55C}"/>
                </a:ext>
              </a:extLst>
            </p:cNvPr>
            <p:cNvSpPr/>
            <p:nvPr/>
          </p:nvSpPr>
          <p:spPr>
            <a:xfrm>
              <a:off x="6273584" y="1684908"/>
              <a:ext cx="21376" cy="10346"/>
            </a:xfrm>
            <a:custGeom>
              <a:avLst/>
              <a:gdLst/>
              <a:ahLst/>
              <a:cxnLst/>
              <a:rect l="l" t="t" r="r" b="b"/>
              <a:pathLst>
                <a:path w="814" h="394" extrusionOk="0">
                  <a:moveTo>
                    <a:pt x="268" y="1"/>
                  </a:moveTo>
                  <a:cubicBezTo>
                    <a:pt x="0" y="1"/>
                    <a:pt x="0" y="393"/>
                    <a:pt x="268" y="393"/>
                  </a:cubicBezTo>
                  <a:lnTo>
                    <a:pt x="555" y="393"/>
                  </a:lnTo>
                  <a:cubicBezTo>
                    <a:pt x="814" y="393"/>
                    <a:pt x="814" y="1"/>
                    <a:pt x="555" y="1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869;p53">
              <a:extLst>
                <a:ext uri="{FF2B5EF4-FFF2-40B4-BE49-F238E27FC236}">
                  <a16:creationId xmlns:a16="http://schemas.microsoft.com/office/drawing/2014/main" id="{336EDCA1-5970-4393-8D60-EE636E48D682}"/>
                </a:ext>
              </a:extLst>
            </p:cNvPr>
            <p:cNvSpPr/>
            <p:nvPr/>
          </p:nvSpPr>
          <p:spPr>
            <a:xfrm>
              <a:off x="6396218" y="1798194"/>
              <a:ext cx="10320" cy="17673"/>
            </a:xfrm>
            <a:custGeom>
              <a:avLst/>
              <a:gdLst/>
              <a:ahLst/>
              <a:cxnLst/>
              <a:rect l="l" t="t" r="r" b="b"/>
              <a:pathLst>
                <a:path w="393" h="673" extrusionOk="0">
                  <a:moveTo>
                    <a:pt x="197" y="1"/>
                  </a:moveTo>
                  <a:cubicBezTo>
                    <a:pt x="99" y="1"/>
                    <a:pt x="1" y="65"/>
                    <a:pt x="1" y="194"/>
                  </a:cubicBezTo>
                  <a:lnTo>
                    <a:pt x="1" y="481"/>
                  </a:lnTo>
                  <a:cubicBezTo>
                    <a:pt x="1" y="587"/>
                    <a:pt x="87" y="673"/>
                    <a:pt x="192" y="673"/>
                  </a:cubicBezTo>
                  <a:cubicBezTo>
                    <a:pt x="307" y="673"/>
                    <a:pt x="393" y="587"/>
                    <a:pt x="393" y="481"/>
                  </a:cubicBezTo>
                  <a:lnTo>
                    <a:pt x="393" y="194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870;p53">
              <a:extLst>
                <a:ext uri="{FF2B5EF4-FFF2-40B4-BE49-F238E27FC236}">
                  <a16:creationId xmlns:a16="http://schemas.microsoft.com/office/drawing/2014/main" id="{3F526DA8-584C-44E7-9F07-5AFDF57E4C2B}"/>
                </a:ext>
              </a:extLst>
            </p:cNvPr>
            <p:cNvSpPr/>
            <p:nvPr/>
          </p:nvSpPr>
          <p:spPr>
            <a:xfrm>
              <a:off x="6308063" y="1599117"/>
              <a:ext cx="20036" cy="15966"/>
            </a:xfrm>
            <a:custGeom>
              <a:avLst/>
              <a:gdLst/>
              <a:ahLst/>
              <a:cxnLst/>
              <a:rect l="l" t="t" r="r" b="b"/>
              <a:pathLst>
                <a:path w="763" h="608" extrusionOk="0">
                  <a:moveTo>
                    <a:pt x="296" y="0"/>
                  </a:moveTo>
                  <a:cubicBezTo>
                    <a:pt x="140" y="0"/>
                    <a:pt x="1" y="210"/>
                    <a:pt x="161" y="349"/>
                  </a:cubicBezTo>
                  <a:lnTo>
                    <a:pt x="362" y="550"/>
                  </a:lnTo>
                  <a:cubicBezTo>
                    <a:pt x="399" y="587"/>
                    <a:pt x="445" y="606"/>
                    <a:pt x="501" y="607"/>
                  </a:cubicBezTo>
                  <a:lnTo>
                    <a:pt x="501" y="607"/>
                  </a:lnTo>
                  <a:cubicBezTo>
                    <a:pt x="679" y="604"/>
                    <a:pt x="763" y="396"/>
                    <a:pt x="640" y="272"/>
                  </a:cubicBezTo>
                  <a:lnTo>
                    <a:pt x="439" y="71"/>
                  </a:lnTo>
                  <a:cubicBezTo>
                    <a:pt x="395" y="21"/>
                    <a:pt x="344" y="0"/>
                    <a:pt x="296" y="0"/>
                  </a:cubicBezTo>
                  <a:close/>
                  <a:moveTo>
                    <a:pt x="501" y="607"/>
                  </a:moveTo>
                  <a:cubicBezTo>
                    <a:pt x="499" y="607"/>
                    <a:pt x="498" y="607"/>
                    <a:pt x="496" y="607"/>
                  </a:cubicBezTo>
                  <a:lnTo>
                    <a:pt x="506" y="607"/>
                  </a:lnTo>
                  <a:cubicBezTo>
                    <a:pt x="504" y="607"/>
                    <a:pt x="502" y="607"/>
                    <a:pt x="501" y="607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871;p53">
              <a:extLst>
                <a:ext uri="{FF2B5EF4-FFF2-40B4-BE49-F238E27FC236}">
                  <a16:creationId xmlns:a16="http://schemas.microsoft.com/office/drawing/2014/main" id="{01172263-F55E-4731-901C-2127B090601A}"/>
                </a:ext>
              </a:extLst>
            </p:cNvPr>
            <p:cNvSpPr/>
            <p:nvPr/>
          </p:nvSpPr>
          <p:spPr>
            <a:xfrm>
              <a:off x="6473606" y="1764581"/>
              <a:ext cx="20141" cy="16097"/>
            </a:xfrm>
            <a:custGeom>
              <a:avLst/>
              <a:gdLst/>
              <a:ahLst/>
              <a:cxnLst/>
              <a:rect l="l" t="t" r="r" b="b"/>
              <a:pathLst>
                <a:path w="767" h="613" extrusionOk="0">
                  <a:moveTo>
                    <a:pt x="297" y="0"/>
                  </a:moveTo>
                  <a:cubicBezTo>
                    <a:pt x="138" y="0"/>
                    <a:pt x="1" y="208"/>
                    <a:pt x="154" y="355"/>
                  </a:cubicBezTo>
                  <a:lnTo>
                    <a:pt x="355" y="556"/>
                  </a:lnTo>
                  <a:cubicBezTo>
                    <a:pt x="394" y="584"/>
                    <a:pt x="451" y="613"/>
                    <a:pt x="499" y="613"/>
                  </a:cubicBezTo>
                  <a:cubicBezTo>
                    <a:pt x="671" y="613"/>
                    <a:pt x="767" y="402"/>
                    <a:pt x="642" y="278"/>
                  </a:cubicBezTo>
                  <a:lnTo>
                    <a:pt x="441" y="67"/>
                  </a:lnTo>
                  <a:cubicBezTo>
                    <a:pt x="396" y="20"/>
                    <a:pt x="345" y="0"/>
                    <a:pt x="297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872;p53">
              <a:extLst>
                <a:ext uri="{FF2B5EF4-FFF2-40B4-BE49-F238E27FC236}">
                  <a16:creationId xmlns:a16="http://schemas.microsoft.com/office/drawing/2014/main" id="{C4525D3A-3D98-4BAF-AF7F-D6DE9DE2D3A8}"/>
                </a:ext>
              </a:extLst>
            </p:cNvPr>
            <p:cNvSpPr/>
            <p:nvPr/>
          </p:nvSpPr>
          <p:spPr>
            <a:xfrm>
              <a:off x="6474368" y="1599117"/>
              <a:ext cx="20141" cy="15966"/>
            </a:xfrm>
            <a:custGeom>
              <a:avLst/>
              <a:gdLst/>
              <a:ahLst/>
              <a:cxnLst/>
              <a:rect l="l" t="t" r="r" b="b"/>
              <a:pathLst>
                <a:path w="767" h="608" extrusionOk="0">
                  <a:moveTo>
                    <a:pt x="478" y="0"/>
                  </a:moveTo>
                  <a:cubicBezTo>
                    <a:pt x="429" y="0"/>
                    <a:pt x="379" y="21"/>
                    <a:pt x="336" y="71"/>
                  </a:cubicBezTo>
                  <a:lnTo>
                    <a:pt x="135" y="272"/>
                  </a:lnTo>
                  <a:cubicBezTo>
                    <a:pt x="1" y="397"/>
                    <a:pt x="97" y="607"/>
                    <a:pt x="269" y="607"/>
                  </a:cubicBezTo>
                  <a:cubicBezTo>
                    <a:pt x="326" y="607"/>
                    <a:pt x="374" y="588"/>
                    <a:pt x="412" y="550"/>
                  </a:cubicBezTo>
                  <a:lnTo>
                    <a:pt x="613" y="349"/>
                  </a:lnTo>
                  <a:cubicBezTo>
                    <a:pt x="766" y="210"/>
                    <a:pt x="631" y="0"/>
                    <a:pt x="478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873;p53">
              <a:extLst>
                <a:ext uri="{FF2B5EF4-FFF2-40B4-BE49-F238E27FC236}">
                  <a16:creationId xmlns:a16="http://schemas.microsoft.com/office/drawing/2014/main" id="{1058C9A3-6E1D-4B0E-B0B9-1B53CBCE2FFF}"/>
                </a:ext>
              </a:extLst>
            </p:cNvPr>
            <p:cNvSpPr/>
            <p:nvPr/>
          </p:nvSpPr>
          <p:spPr>
            <a:xfrm>
              <a:off x="6308772" y="1765001"/>
              <a:ext cx="19432" cy="15677"/>
            </a:xfrm>
            <a:custGeom>
              <a:avLst/>
              <a:gdLst/>
              <a:ahLst/>
              <a:cxnLst/>
              <a:rect l="l" t="t" r="r" b="b"/>
              <a:pathLst>
                <a:path w="740" h="597" extrusionOk="0">
                  <a:moveTo>
                    <a:pt x="457" y="0"/>
                  </a:moveTo>
                  <a:cubicBezTo>
                    <a:pt x="414" y="0"/>
                    <a:pt x="368" y="15"/>
                    <a:pt x="325" y="51"/>
                  </a:cubicBezTo>
                  <a:lnTo>
                    <a:pt x="124" y="252"/>
                  </a:lnTo>
                  <a:cubicBezTo>
                    <a:pt x="0" y="377"/>
                    <a:pt x="96" y="597"/>
                    <a:pt x="268" y="597"/>
                  </a:cubicBezTo>
                  <a:cubicBezTo>
                    <a:pt x="316" y="597"/>
                    <a:pt x="373" y="568"/>
                    <a:pt x="412" y="540"/>
                  </a:cubicBezTo>
                  <a:lnTo>
                    <a:pt x="613" y="339"/>
                  </a:lnTo>
                  <a:cubicBezTo>
                    <a:pt x="739" y="190"/>
                    <a:pt x="611" y="0"/>
                    <a:pt x="457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874;p53">
              <a:extLst>
                <a:ext uri="{FF2B5EF4-FFF2-40B4-BE49-F238E27FC236}">
                  <a16:creationId xmlns:a16="http://schemas.microsoft.com/office/drawing/2014/main" id="{0FCCEDAF-B2B1-4F18-8D29-DCDA29F7E938}"/>
                </a:ext>
              </a:extLst>
            </p:cNvPr>
            <p:cNvSpPr/>
            <p:nvPr/>
          </p:nvSpPr>
          <p:spPr>
            <a:xfrm>
              <a:off x="6283064" y="1637404"/>
              <a:ext cx="20693" cy="13366"/>
            </a:xfrm>
            <a:custGeom>
              <a:avLst/>
              <a:gdLst/>
              <a:ahLst/>
              <a:cxnLst/>
              <a:rect l="l" t="t" r="r" b="b"/>
              <a:pathLst>
                <a:path w="788" h="509" extrusionOk="0">
                  <a:moveTo>
                    <a:pt x="280" y="0"/>
                  </a:moveTo>
                  <a:cubicBezTo>
                    <a:pt x="118" y="0"/>
                    <a:pt x="0" y="333"/>
                    <a:pt x="194" y="384"/>
                  </a:cubicBezTo>
                  <a:lnTo>
                    <a:pt x="453" y="489"/>
                  </a:lnTo>
                  <a:cubicBezTo>
                    <a:pt x="472" y="499"/>
                    <a:pt x="501" y="508"/>
                    <a:pt x="529" y="508"/>
                  </a:cubicBezTo>
                  <a:cubicBezTo>
                    <a:pt x="730" y="499"/>
                    <a:pt x="788" y="221"/>
                    <a:pt x="606" y="135"/>
                  </a:cubicBezTo>
                  <a:lnTo>
                    <a:pt x="347" y="20"/>
                  </a:lnTo>
                  <a:cubicBezTo>
                    <a:pt x="325" y="6"/>
                    <a:pt x="302" y="0"/>
                    <a:pt x="280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875;p53">
              <a:extLst>
                <a:ext uri="{FF2B5EF4-FFF2-40B4-BE49-F238E27FC236}">
                  <a16:creationId xmlns:a16="http://schemas.microsoft.com/office/drawing/2014/main" id="{89A36D85-C3E7-4270-9108-7CB74965856A}"/>
                </a:ext>
              </a:extLst>
            </p:cNvPr>
            <p:cNvSpPr/>
            <p:nvPr/>
          </p:nvSpPr>
          <p:spPr>
            <a:xfrm>
              <a:off x="6498947" y="1729445"/>
              <a:ext cx="20640" cy="13051"/>
            </a:xfrm>
            <a:custGeom>
              <a:avLst/>
              <a:gdLst/>
              <a:ahLst/>
              <a:cxnLst/>
              <a:rect l="l" t="t" r="r" b="b"/>
              <a:pathLst>
                <a:path w="786" h="497" extrusionOk="0">
                  <a:moveTo>
                    <a:pt x="273" y="1"/>
                  </a:moveTo>
                  <a:cubicBezTo>
                    <a:pt x="89" y="1"/>
                    <a:pt x="0" y="258"/>
                    <a:pt x="175" y="372"/>
                  </a:cubicBezTo>
                  <a:lnTo>
                    <a:pt x="433" y="477"/>
                  </a:lnTo>
                  <a:cubicBezTo>
                    <a:pt x="461" y="486"/>
                    <a:pt x="488" y="495"/>
                    <a:pt x="516" y="496"/>
                  </a:cubicBezTo>
                  <a:lnTo>
                    <a:pt x="516" y="496"/>
                  </a:lnTo>
                  <a:cubicBezTo>
                    <a:pt x="731" y="491"/>
                    <a:pt x="786" y="208"/>
                    <a:pt x="587" y="123"/>
                  </a:cubicBezTo>
                  <a:lnTo>
                    <a:pt x="328" y="8"/>
                  </a:lnTo>
                  <a:cubicBezTo>
                    <a:pt x="309" y="3"/>
                    <a:pt x="291" y="1"/>
                    <a:pt x="273" y="1"/>
                  </a:cubicBezTo>
                  <a:close/>
                  <a:moveTo>
                    <a:pt x="516" y="496"/>
                  </a:moveTo>
                  <a:cubicBezTo>
                    <a:pt x="514" y="496"/>
                    <a:pt x="512" y="496"/>
                    <a:pt x="510" y="496"/>
                  </a:cubicBezTo>
                  <a:lnTo>
                    <a:pt x="520" y="496"/>
                  </a:lnTo>
                  <a:cubicBezTo>
                    <a:pt x="518" y="496"/>
                    <a:pt x="517" y="496"/>
                    <a:pt x="516" y="496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876;p53">
              <a:extLst>
                <a:ext uri="{FF2B5EF4-FFF2-40B4-BE49-F238E27FC236}">
                  <a16:creationId xmlns:a16="http://schemas.microsoft.com/office/drawing/2014/main" id="{04FCEE58-2478-4FE5-96AF-84B267092022}"/>
                </a:ext>
              </a:extLst>
            </p:cNvPr>
            <p:cNvSpPr/>
            <p:nvPr/>
          </p:nvSpPr>
          <p:spPr>
            <a:xfrm>
              <a:off x="6439442" y="1574511"/>
              <a:ext cx="14837" cy="16675"/>
            </a:xfrm>
            <a:custGeom>
              <a:avLst/>
              <a:gdLst/>
              <a:ahLst/>
              <a:cxnLst/>
              <a:rect l="l" t="t" r="r" b="b"/>
              <a:pathLst>
                <a:path w="565" h="635" extrusionOk="0">
                  <a:moveTo>
                    <a:pt x="331" y="0"/>
                  </a:moveTo>
                  <a:cubicBezTo>
                    <a:pt x="269" y="0"/>
                    <a:pt x="206" y="30"/>
                    <a:pt x="163" y="99"/>
                  </a:cubicBezTo>
                  <a:lnTo>
                    <a:pt x="58" y="357"/>
                  </a:lnTo>
                  <a:cubicBezTo>
                    <a:pt x="1" y="482"/>
                    <a:pt x="96" y="635"/>
                    <a:pt x="240" y="635"/>
                  </a:cubicBezTo>
                  <a:lnTo>
                    <a:pt x="230" y="625"/>
                  </a:lnTo>
                  <a:cubicBezTo>
                    <a:pt x="307" y="625"/>
                    <a:pt x="383" y="578"/>
                    <a:pt x="412" y="511"/>
                  </a:cubicBezTo>
                  <a:lnTo>
                    <a:pt x="527" y="252"/>
                  </a:lnTo>
                  <a:cubicBezTo>
                    <a:pt x="565" y="108"/>
                    <a:pt x="450" y="0"/>
                    <a:pt x="331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877;p53">
              <a:extLst>
                <a:ext uri="{FF2B5EF4-FFF2-40B4-BE49-F238E27FC236}">
                  <a16:creationId xmlns:a16="http://schemas.microsoft.com/office/drawing/2014/main" id="{A5D976CF-5F6D-4054-9785-5085FBE09C60}"/>
                </a:ext>
              </a:extLst>
            </p:cNvPr>
            <p:cNvSpPr/>
            <p:nvPr/>
          </p:nvSpPr>
          <p:spPr>
            <a:xfrm>
              <a:off x="6347978" y="1789581"/>
              <a:ext cx="15861" cy="16754"/>
            </a:xfrm>
            <a:custGeom>
              <a:avLst/>
              <a:gdLst/>
              <a:ahLst/>
              <a:cxnLst/>
              <a:rect l="l" t="t" r="r" b="b"/>
              <a:pathLst>
                <a:path w="604" h="638" extrusionOk="0">
                  <a:moveTo>
                    <a:pt x="303" y="0"/>
                  </a:moveTo>
                  <a:cubicBezTo>
                    <a:pt x="239" y="0"/>
                    <a:pt x="181" y="30"/>
                    <a:pt x="163" y="101"/>
                  </a:cubicBezTo>
                  <a:lnTo>
                    <a:pt x="48" y="360"/>
                  </a:lnTo>
                  <a:cubicBezTo>
                    <a:pt x="0" y="494"/>
                    <a:pt x="96" y="637"/>
                    <a:pt x="230" y="637"/>
                  </a:cubicBezTo>
                  <a:cubicBezTo>
                    <a:pt x="306" y="637"/>
                    <a:pt x="383" y="589"/>
                    <a:pt x="412" y="513"/>
                  </a:cubicBezTo>
                  <a:lnTo>
                    <a:pt x="526" y="254"/>
                  </a:lnTo>
                  <a:cubicBezTo>
                    <a:pt x="604" y="125"/>
                    <a:pt x="438" y="0"/>
                    <a:pt x="303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878;p53">
              <a:extLst>
                <a:ext uri="{FF2B5EF4-FFF2-40B4-BE49-F238E27FC236}">
                  <a16:creationId xmlns:a16="http://schemas.microsoft.com/office/drawing/2014/main" id="{BA82A191-58B6-4B34-92A2-CE29336FE2B0}"/>
                </a:ext>
              </a:extLst>
            </p:cNvPr>
            <p:cNvSpPr/>
            <p:nvPr/>
          </p:nvSpPr>
          <p:spPr>
            <a:xfrm>
              <a:off x="6349633" y="1572883"/>
              <a:ext cx="15441" cy="17305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54" y="0"/>
                  </a:moveTo>
                  <a:cubicBezTo>
                    <a:pt x="127" y="0"/>
                    <a:pt x="0" y="116"/>
                    <a:pt x="61" y="276"/>
                  </a:cubicBezTo>
                  <a:lnTo>
                    <a:pt x="176" y="534"/>
                  </a:lnTo>
                  <a:cubicBezTo>
                    <a:pt x="205" y="611"/>
                    <a:pt x="272" y="659"/>
                    <a:pt x="358" y="659"/>
                  </a:cubicBezTo>
                  <a:cubicBezTo>
                    <a:pt x="492" y="659"/>
                    <a:pt x="588" y="515"/>
                    <a:pt x="540" y="391"/>
                  </a:cubicBezTo>
                  <a:lnTo>
                    <a:pt x="435" y="123"/>
                  </a:lnTo>
                  <a:cubicBezTo>
                    <a:pt x="397" y="37"/>
                    <a:pt x="326" y="0"/>
                    <a:pt x="254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879;p53">
              <a:extLst>
                <a:ext uri="{FF2B5EF4-FFF2-40B4-BE49-F238E27FC236}">
                  <a16:creationId xmlns:a16="http://schemas.microsoft.com/office/drawing/2014/main" id="{526E8EC5-9129-49B5-BBCF-2384B239C8B2}"/>
                </a:ext>
              </a:extLst>
            </p:cNvPr>
            <p:cNvSpPr/>
            <p:nvPr/>
          </p:nvSpPr>
          <p:spPr>
            <a:xfrm>
              <a:off x="6437341" y="1789896"/>
              <a:ext cx="15441" cy="17437"/>
            </a:xfrm>
            <a:custGeom>
              <a:avLst/>
              <a:gdLst/>
              <a:ahLst/>
              <a:cxnLst/>
              <a:rect l="l" t="t" r="r" b="b"/>
              <a:pathLst>
                <a:path w="588" h="664" extrusionOk="0">
                  <a:moveTo>
                    <a:pt x="251" y="0"/>
                  </a:moveTo>
                  <a:cubicBezTo>
                    <a:pt x="127" y="0"/>
                    <a:pt x="0" y="118"/>
                    <a:pt x="61" y="271"/>
                  </a:cubicBezTo>
                  <a:lnTo>
                    <a:pt x="167" y="539"/>
                  </a:lnTo>
                  <a:cubicBezTo>
                    <a:pt x="195" y="616"/>
                    <a:pt x="272" y="654"/>
                    <a:pt x="349" y="654"/>
                  </a:cubicBezTo>
                  <a:lnTo>
                    <a:pt x="349" y="663"/>
                  </a:lnTo>
                  <a:cubicBezTo>
                    <a:pt x="492" y="663"/>
                    <a:pt x="588" y="520"/>
                    <a:pt x="530" y="386"/>
                  </a:cubicBezTo>
                  <a:lnTo>
                    <a:pt x="425" y="127"/>
                  </a:lnTo>
                  <a:cubicBezTo>
                    <a:pt x="391" y="38"/>
                    <a:pt x="321" y="0"/>
                    <a:pt x="251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880;p53">
              <a:extLst>
                <a:ext uri="{FF2B5EF4-FFF2-40B4-BE49-F238E27FC236}">
                  <a16:creationId xmlns:a16="http://schemas.microsoft.com/office/drawing/2014/main" id="{69407796-4C22-489A-B2D5-732C60B7AB9D}"/>
                </a:ext>
              </a:extLst>
            </p:cNvPr>
            <p:cNvSpPr/>
            <p:nvPr/>
          </p:nvSpPr>
          <p:spPr>
            <a:xfrm>
              <a:off x="6499262" y="1639505"/>
              <a:ext cx="21664" cy="13261"/>
            </a:xfrm>
            <a:custGeom>
              <a:avLst/>
              <a:gdLst/>
              <a:ahLst/>
              <a:cxnLst/>
              <a:rect l="l" t="t" r="r" b="b"/>
              <a:pathLst>
                <a:path w="825" h="505" extrusionOk="0">
                  <a:moveTo>
                    <a:pt x="541" y="1"/>
                  </a:moveTo>
                  <a:cubicBezTo>
                    <a:pt x="515" y="1"/>
                    <a:pt x="488" y="6"/>
                    <a:pt x="460" y="17"/>
                  </a:cubicBezTo>
                  <a:lnTo>
                    <a:pt x="201" y="131"/>
                  </a:lnTo>
                  <a:cubicBezTo>
                    <a:pt x="0" y="208"/>
                    <a:pt x="58" y="505"/>
                    <a:pt x="268" y="505"/>
                  </a:cubicBezTo>
                  <a:cubicBezTo>
                    <a:pt x="297" y="505"/>
                    <a:pt x="326" y="505"/>
                    <a:pt x="345" y="495"/>
                  </a:cubicBezTo>
                  <a:lnTo>
                    <a:pt x="613" y="390"/>
                  </a:lnTo>
                  <a:cubicBezTo>
                    <a:pt x="825" y="297"/>
                    <a:pt x="736" y="1"/>
                    <a:pt x="541" y="1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881;p53">
              <a:extLst>
                <a:ext uri="{FF2B5EF4-FFF2-40B4-BE49-F238E27FC236}">
                  <a16:creationId xmlns:a16="http://schemas.microsoft.com/office/drawing/2014/main" id="{40C10096-18EC-45D5-8A49-094E17C69B25}"/>
                </a:ext>
              </a:extLst>
            </p:cNvPr>
            <p:cNvSpPr/>
            <p:nvPr/>
          </p:nvSpPr>
          <p:spPr>
            <a:xfrm>
              <a:off x="6282118" y="1727161"/>
              <a:ext cx="21638" cy="13314"/>
            </a:xfrm>
            <a:custGeom>
              <a:avLst/>
              <a:gdLst/>
              <a:ahLst/>
              <a:cxnLst/>
              <a:rect l="l" t="t" r="r" b="b"/>
              <a:pathLst>
                <a:path w="824" h="507" extrusionOk="0">
                  <a:moveTo>
                    <a:pt x="552" y="0"/>
                  </a:moveTo>
                  <a:cubicBezTo>
                    <a:pt x="526" y="0"/>
                    <a:pt x="499" y="6"/>
                    <a:pt x="470" y="19"/>
                  </a:cubicBezTo>
                  <a:lnTo>
                    <a:pt x="202" y="124"/>
                  </a:lnTo>
                  <a:cubicBezTo>
                    <a:pt x="1" y="200"/>
                    <a:pt x="58" y="507"/>
                    <a:pt x="278" y="507"/>
                  </a:cubicBezTo>
                  <a:cubicBezTo>
                    <a:pt x="297" y="507"/>
                    <a:pt x="326" y="497"/>
                    <a:pt x="355" y="488"/>
                  </a:cubicBezTo>
                  <a:lnTo>
                    <a:pt x="613" y="382"/>
                  </a:lnTo>
                  <a:cubicBezTo>
                    <a:pt x="823" y="298"/>
                    <a:pt x="738" y="0"/>
                    <a:pt x="552" y="0"/>
                  </a:cubicBezTo>
                  <a:close/>
                </a:path>
              </a:pathLst>
            </a:custGeom>
            <a:solidFill>
              <a:srgbClr val="98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20121;p57">
            <a:extLst>
              <a:ext uri="{FF2B5EF4-FFF2-40B4-BE49-F238E27FC236}">
                <a16:creationId xmlns:a16="http://schemas.microsoft.com/office/drawing/2014/main" id="{CF37E868-645C-49FB-95DA-38AD19569834}"/>
              </a:ext>
            </a:extLst>
          </p:cNvPr>
          <p:cNvGrpSpPr/>
          <p:nvPr/>
        </p:nvGrpSpPr>
        <p:grpSpPr>
          <a:xfrm>
            <a:off x="6271293" y="1344935"/>
            <a:ext cx="422744" cy="377785"/>
            <a:chOff x="4659658" y="1500266"/>
            <a:chExt cx="422744" cy="377785"/>
          </a:xfrm>
        </p:grpSpPr>
        <p:sp>
          <p:nvSpPr>
            <p:cNvPr id="116" name="Google Shape;20122;p57">
              <a:extLst>
                <a:ext uri="{FF2B5EF4-FFF2-40B4-BE49-F238E27FC236}">
                  <a16:creationId xmlns:a16="http://schemas.microsoft.com/office/drawing/2014/main" id="{984A30B6-4C28-46BF-BD4B-43F082320BED}"/>
                </a:ext>
              </a:extLst>
            </p:cNvPr>
            <p:cNvSpPr/>
            <p:nvPr/>
          </p:nvSpPr>
          <p:spPr>
            <a:xfrm>
              <a:off x="4786067" y="1537727"/>
              <a:ext cx="129056" cy="128689"/>
            </a:xfrm>
            <a:custGeom>
              <a:avLst/>
              <a:gdLst/>
              <a:ahLst/>
              <a:cxnLst/>
              <a:rect l="l" t="t" r="r" b="b"/>
              <a:pathLst>
                <a:path w="4923" h="4909" extrusionOk="0">
                  <a:moveTo>
                    <a:pt x="2442" y="0"/>
                  </a:moveTo>
                  <a:cubicBezTo>
                    <a:pt x="1097" y="0"/>
                    <a:pt x="0" y="1092"/>
                    <a:pt x="0" y="2440"/>
                  </a:cubicBezTo>
                  <a:cubicBezTo>
                    <a:pt x="0" y="3797"/>
                    <a:pt x="1097" y="4909"/>
                    <a:pt x="2454" y="4909"/>
                  </a:cubicBezTo>
                  <a:cubicBezTo>
                    <a:pt x="3811" y="4909"/>
                    <a:pt x="4908" y="3811"/>
                    <a:pt x="4908" y="2455"/>
                  </a:cubicBezTo>
                  <a:cubicBezTo>
                    <a:pt x="4923" y="1098"/>
                    <a:pt x="3826" y="1"/>
                    <a:pt x="2469" y="1"/>
                  </a:cubicBezTo>
                  <a:cubicBezTo>
                    <a:pt x="2460" y="0"/>
                    <a:pt x="2451" y="0"/>
                    <a:pt x="244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123;p57">
              <a:extLst>
                <a:ext uri="{FF2B5EF4-FFF2-40B4-BE49-F238E27FC236}">
                  <a16:creationId xmlns:a16="http://schemas.microsoft.com/office/drawing/2014/main" id="{0DA3B46B-70C2-4C2A-9450-A19135D18E9C}"/>
                </a:ext>
              </a:extLst>
            </p:cNvPr>
            <p:cNvSpPr/>
            <p:nvPr/>
          </p:nvSpPr>
          <p:spPr>
            <a:xfrm>
              <a:off x="4783419" y="1537544"/>
              <a:ext cx="75316" cy="128873"/>
            </a:xfrm>
            <a:custGeom>
              <a:avLst/>
              <a:gdLst/>
              <a:ahLst/>
              <a:cxnLst/>
              <a:rect l="l" t="t" r="r" b="b"/>
              <a:pathLst>
                <a:path w="2873" h="4916" extrusionOk="0">
                  <a:moveTo>
                    <a:pt x="2543" y="0"/>
                  </a:moveTo>
                  <a:cubicBezTo>
                    <a:pt x="1266" y="0"/>
                    <a:pt x="181" y="985"/>
                    <a:pt x="101" y="2288"/>
                  </a:cubicBezTo>
                  <a:cubicBezTo>
                    <a:pt x="0" y="3717"/>
                    <a:pt x="1126" y="4916"/>
                    <a:pt x="2541" y="4916"/>
                  </a:cubicBezTo>
                  <a:cubicBezTo>
                    <a:pt x="2642" y="4916"/>
                    <a:pt x="2757" y="4916"/>
                    <a:pt x="2859" y="4901"/>
                  </a:cubicBezTo>
                  <a:cubicBezTo>
                    <a:pt x="1632" y="4728"/>
                    <a:pt x="722" y="3689"/>
                    <a:pt x="722" y="2462"/>
                  </a:cubicBezTo>
                  <a:cubicBezTo>
                    <a:pt x="737" y="1220"/>
                    <a:pt x="1646" y="181"/>
                    <a:pt x="2873" y="22"/>
                  </a:cubicBezTo>
                  <a:cubicBezTo>
                    <a:pt x="2762" y="7"/>
                    <a:pt x="2651" y="0"/>
                    <a:pt x="2543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124;p57">
              <a:extLst>
                <a:ext uri="{FF2B5EF4-FFF2-40B4-BE49-F238E27FC236}">
                  <a16:creationId xmlns:a16="http://schemas.microsoft.com/office/drawing/2014/main" id="{93A0C84C-47F6-44DD-96EA-4D1DDD146329}"/>
                </a:ext>
              </a:extLst>
            </p:cNvPr>
            <p:cNvSpPr/>
            <p:nvPr/>
          </p:nvSpPr>
          <p:spPr>
            <a:xfrm>
              <a:off x="4806489" y="1558175"/>
              <a:ext cx="87820" cy="87820"/>
            </a:xfrm>
            <a:custGeom>
              <a:avLst/>
              <a:gdLst/>
              <a:ahLst/>
              <a:cxnLst/>
              <a:rect l="l" t="t" r="r" b="b"/>
              <a:pathLst>
                <a:path w="3350" h="3350" extrusionOk="0">
                  <a:moveTo>
                    <a:pt x="1690" y="0"/>
                  </a:moveTo>
                  <a:cubicBezTo>
                    <a:pt x="766" y="0"/>
                    <a:pt x="15" y="751"/>
                    <a:pt x="15" y="1660"/>
                  </a:cubicBezTo>
                  <a:cubicBezTo>
                    <a:pt x="1" y="2584"/>
                    <a:pt x="752" y="3335"/>
                    <a:pt x="1675" y="3349"/>
                  </a:cubicBezTo>
                  <a:cubicBezTo>
                    <a:pt x="2599" y="3349"/>
                    <a:pt x="3350" y="2598"/>
                    <a:pt x="3350" y="1675"/>
                  </a:cubicBezTo>
                  <a:cubicBezTo>
                    <a:pt x="3350" y="751"/>
                    <a:pt x="2614" y="0"/>
                    <a:pt x="1690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125;p57">
              <a:extLst>
                <a:ext uri="{FF2B5EF4-FFF2-40B4-BE49-F238E27FC236}">
                  <a16:creationId xmlns:a16="http://schemas.microsoft.com/office/drawing/2014/main" id="{CB402C17-BCA2-46E0-8F00-9D596E83B3F4}"/>
                </a:ext>
              </a:extLst>
            </p:cNvPr>
            <p:cNvSpPr/>
            <p:nvPr/>
          </p:nvSpPr>
          <p:spPr>
            <a:xfrm>
              <a:off x="4806489" y="1558096"/>
              <a:ext cx="52246" cy="87951"/>
            </a:xfrm>
            <a:custGeom>
              <a:avLst/>
              <a:gdLst/>
              <a:ahLst/>
              <a:cxnLst/>
              <a:rect l="l" t="t" r="r" b="b"/>
              <a:pathLst>
                <a:path w="1993" h="3355" extrusionOk="0">
                  <a:moveTo>
                    <a:pt x="1671" y="0"/>
                  </a:moveTo>
                  <a:cubicBezTo>
                    <a:pt x="775" y="0"/>
                    <a:pt x="1" y="735"/>
                    <a:pt x="1" y="1678"/>
                  </a:cubicBezTo>
                  <a:cubicBezTo>
                    <a:pt x="1" y="2620"/>
                    <a:pt x="775" y="3355"/>
                    <a:pt x="1671" y="3355"/>
                  </a:cubicBezTo>
                  <a:cubicBezTo>
                    <a:pt x="1777" y="3355"/>
                    <a:pt x="1885" y="3345"/>
                    <a:pt x="1993" y="3323"/>
                  </a:cubicBezTo>
                  <a:cubicBezTo>
                    <a:pt x="1213" y="3164"/>
                    <a:pt x="650" y="2471"/>
                    <a:pt x="650" y="1678"/>
                  </a:cubicBezTo>
                  <a:cubicBezTo>
                    <a:pt x="650" y="869"/>
                    <a:pt x="1213" y="191"/>
                    <a:pt x="1993" y="32"/>
                  </a:cubicBezTo>
                  <a:cubicBezTo>
                    <a:pt x="1885" y="11"/>
                    <a:pt x="1777" y="0"/>
                    <a:pt x="1671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126;p57">
              <a:extLst>
                <a:ext uri="{FF2B5EF4-FFF2-40B4-BE49-F238E27FC236}">
                  <a16:creationId xmlns:a16="http://schemas.microsoft.com/office/drawing/2014/main" id="{BB0B689D-0435-4635-8A15-0DDBAB29052A}"/>
                </a:ext>
              </a:extLst>
            </p:cNvPr>
            <p:cNvSpPr/>
            <p:nvPr/>
          </p:nvSpPr>
          <p:spPr>
            <a:xfrm>
              <a:off x="4832599" y="1572541"/>
              <a:ext cx="34473" cy="60190"/>
            </a:xfrm>
            <a:custGeom>
              <a:avLst/>
              <a:gdLst/>
              <a:ahLst/>
              <a:cxnLst/>
              <a:rect l="l" t="t" r="r" b="b"/>
              <a:pathLst>
                <a:path w="1315" h="2296" extrusionOk="0">
                  <a:moveTo>
                    <a:pt x="622" y="463"/>
                  </a:moveTo>
                  <a:lnTo>
                    <a:pt x="622" y="881"/>
                  </a:lnTo>
                  <a:cubicBezTo>
                    <a:pt x="448" y="809"/>
                    <a:pt x="405" y="751"/>
                    <a:pt x="405" y="665"/>
                  </a:cubicBezTo>
                  <a:cubicBezTo>
                    <a:pt x="405" y="535"/>
                    <a:pt x="506" y="477"/>
                    <a:pt x="622" y="463"/>
                  </a:cubicBezTo>
                  <a:close/>
                  <a:moveTo>
                    <a:pt x="766" y="1329"/>
                  </a:moveTo>
                  <a:cubicBezTo>
                    <a:pt x="935" y="1399"/>
                    <a:pt x="980" y="1483"/>
                    <a:pt x="982" y="1581"/>
                  </a:cubicBezTo>
                  <a:lnTo>
                    <a:pt x="982" y="1581"/>
                  </a:lnTo>
                  <a:cubicBezTo>
                    <a:pt x="979" y="1708"/>
                    <a:pt x="894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1"/>
                  </a:moveTo>
                  <a:cubicBezTo>
                    <a:pt x="651" y="1"/>
                    <a:pt x="607" y="29"/>
                    <a:pt x="607" y="73"/>
                  </a:cubicBezTo>
                  <a:lnTo>
                    <a:pt x="607" y="145"/>
                  </a:lnTo>
                  <a:cubicBezTo>
                    <a:pt x="275" y="188"/>
                    <a:pt x="59" y="333"/>
                    <a:pt x="59" y="693"/>
                  </a:cubicBezTo>
                  <a:cubicBezTo>
                    <a:pt x="59" y="1040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1"/>
                    <a:pt x="333" y="1718"/>
                    <a:pt x="246" y="1632"/>
                  </a:cubicBezTo>
                  <a:cubicBezTo>
                    <a:pt x="219" y="1616"/>
                    <a:pt x="190" y="1607"/>
                    <a:pt x="163" y="1607"/>
                  </a:cubicBezTo>
                  <a:cubicBezTo>
                    <a:pt x="117" y="1607"/>
                    <a:pt x="77" y="1630"/>
                    <a:pt x="59" y="1675"/>
                  </a:cubicBezTo>
                  <a:cubicBezTo>
                    <a:pt x="1" y="1733"/>
                    <a:pt x="1" y="1848"/>
                    <a:pt x="59" y="1920"/>
                  </a:cubicBezTo>
                  <a:cubicBezTo>
                    <a:pt x="193" y="2054"/>
                    <a:pt x="364" y="2139"/>
                    <a:pt x="561" y="2139"/>
                  </a:cubicBezTo>
                  <a:cubicBezTo>
                    <a:pt x="576" y="2139"/>
                    <a:pt x="592" y="2138"/>
                    <a:pt x="607" y="2137"/>
                  </a:cubicBezTo>
                  <a:lnTo>
                    <a:pt x="607" y="2137"/>
                  </a:lnTo>
                  <a:lnTo>
                    <a:pt x="593" y="2151"/>
                  </a:lnTo>
                  <a:lnTo>
                    <a:pt x="593" y="2224"/>
                  </a:lnTo>
                  <a:cubicBezTo>
                    <a:pt x="593" y="2267"/>
                    <a:pt x="636" y="2296"/>
                    <a:pt x="679" y="2296"/>
                  </a:cubicBezTo>
                  <a:cubicBezTo>
                    <a:pt x="723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84" y="2123"/>
                    <a:pt x="1315" y="1848"/>
                    <a:pt x="1315" y="1545"/>
                  </a:cubicBezTo>
                  <a:cubicBezTo>
                    <a:pt x="1315" y="1213"/>
                    <a:pt x="1098" y="1069"/>
                    <a:pt x="780" y="953"/>
                  </a:cubicBezTo>
                  <a:lnTo>
                    <a:pt x="780" y="448"/>
                  </a:lnTo>
                  <a:cubicBezTo>
                    <a:pt x="881" y="463"/>
                    <a:pt x="968" y="491"/>
                    <a:pt x="1055" y="549"/>
                  </a:cubicBezTo>
                  <a:cubicBezTo>
                    <a:pt x="1073" y="558"/>
                    <a:pt x="1094" y="563"/>
                    <a:pt x="1115" y="563"/>
                  </a:cubicBezTo>
                  <a:cubicBezTo>
                    <a:pt x="1162" y="563"/>
                    <a:pt x="1208" y="541"/>
                    <a:pt x="1228" y="491"/>
                  </a:cubicBezTo>
                  <a:cubicBezTo>
                    <a:pt x="1286" y="419"/>
                    <a:pt x="1286" y="318"/>
                    <a:pt x="1214" y="260"/>
                  </a:cubicBezTo>
                  <a:cubicBezTo>
                    <a:pt x="1098" y="174"/>
                    <a:pt x="939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37" y="1"/>
                    <a:pt x="694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127;p57">
              <a:extLst>
                <a:ext uri="{FF2B5EF4-FFF2-40B4-BE49-F238E27FC236}">
                  <a16:creationId xmlns:a16="http://schemas.microsoft.com/office/drawing/2014/main" id="{8D36B042-10B0-40BF-82E3-7FAD85807AFC}"/>
                </a:ext>
              </a:extLst>
            </p:cNvPr>
            <p:cNvSpPr/>
            <p:nvPr/>
          </p:nvSpPr>
          <p:spPr>
            <a:xfrm>
              <a:off x="4885973" y="1500266"/>
              <a:ext cx="129056" cy="128689"/>
            </a:xfrm>
            <a:custGeom>
              <a:avLst/>
              <a:gdLst/>
              <a:ahLst/>
              <a:cxnLst/>
              <a:rect l="l" t="t" r="r" b="b"/>
              <a:pathLst>
                <a:path w="4923" h="4909" extrusionOk="0">
                  <a:moveTo>
                    <a:pt x="2469" y="0"/>
                  </a:moveTo>
                  <a:cubicBezTo>
                    <a:pt x="1112" y="0"/>
                    <a:pt x="15" y="1098"/>
                    <a:pt x="0" y="2454"/>
                  </a:cubicBezTo>
                  <a:cubicBezTo>
                    <a:pt x="0" y="3811"/>
                    <a:pt x="1097" y="4908"/>
                    <a:pt x="2454" y="4908"/>
                  </a:cubicBezTo>
                  <a:cubicBezTo>
                    <a:pt x="2463" y="4909"/>
                    <a:pt x="2472" y="4909"/>
                    <a:pt x="2481" y="4909"/>
                  </a:cubicBezTo>
                  <a:cubicBezTo>
                    <a:pt x="3826" y="4909"/>
                    <a:pt x="4908" y="3817"/>
                    <a:pt x="4923" y="2469"/>
                  </a:cubicBezTo>
                  <a:cubicBezTo>
                    <a:pt x="4923" y="1112"/>
                    <a:pt x="3826" y="0"/>
                    <a:pt x="2469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128;p57">
              <a:extLst>
                <a:ext uri="{FF2B5EF4-FFF2-40B4-BE49-F238E27FC236}">
                  <a16:creationId xmlns:a16="http://schemas.microsoft.com/office/drawing/2014/main" id="{8D549ACC-F8B5-414C-BE4E-F62F73C114FB}"/>
                </a:ext>
              </a:extLst>
            </p:cNvPr>
            <p:cNvSpPr/>
            <p:nvPr/>
          </p:nvSpPr>
          <p:spPr>
            <a:xfrm>
              <a:off x="4883325" y="1500449"/>
              <a:ext cx="75316" cy="128506"/>
            </a:xfrm>
            <a:custGeom>
              <a:avLst/>
              <a:gdLst/>
              <a:ahLst/>
              <a:cxnLst/>
              <a:rect l="l" t="t" r="r" b="b"/>
              <a:pathLst>
                <a:path w="2873" h="4902" extrusionOk="0">
                  <a:moveTo>
                    <a:pt x="2545" y="0"/>
                  </a:moveTo>
                  <a:cubicBezTo>
                    <a:pt x="1278" y="0"/>
                    <a:pt x="181" y="985"/>
                    <a:pt x="101" y="2289"/>
                  </a:cubicBezTo>
                  <a:cubicBezTo>
                    <a:pt x="0" y="3703"/>
                    <a:pt x="1126" y="4901"/>
                    <a:pt x="2541" y="4901"/>
                  </a:cubicBezTo>
                  <a:cubicBezTo>
                    <a:pt x="2642" y="4901"/>
                    <a:pt x="2757" y="4901"/>
                    <a:pt x="2858" y="4887"/>
                  </a:cubicBezTo>
                  <a:cubicBezTo>
                    <a:pt x="1631" y="4728"/>
                    <a:pt x="722" y="3674"/>
                    <a:pt x="722" y="2447"/>
                  </a:cubicBezTo>
                  <a:cubicBezTo>
                    <a:pt x="736" y="1206"/>
                    <a:pt x="1646" y="167"/>
                    <a:pt x="2873" y="22"/>
                  </a:cubicBezTo>
                  <a:cubicBezTo>
                    <a:pt x="2763" y="8"/>
                    <a:pt x="2653" y="0"/>
                    <a:pt x="2545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129;p57">
              <a:extLst>
                <a:ext uri="{FF2B5EF4-FFF2-40B4-BE49-F238E27FC236}">
                  <a16:creationId xmlns:a16="http://schemas.microsoft.com/office/drawing/2014/main" id="{4C297C71-37BF-43CC-A012-991F636F3851}"/>
                </a:ext>
              </a:extLst>
            </p:cNvPr>
            <p:cNvSpPr/>
            <p:nvPr/>
          </p:nvSpPr>
          <p:spPr>
            <a:xfrm>
              <a:off x="4906787" y="1521081"/>
              <a:ext cx="87427" cy="87427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49" y="0"/>
                  </a:moveTo>
                  <a:cubicBezTo>
                    <a:pt x="737" y="0"/>
                    <a:pt x="0" y="745"/>
                    <a:pt x="0" y="1660"/>
                  </a:cubicBezTo>
                  <a:cubicBezTo>
                    <a:pt x="0" y="2584"/>
                    <a:pt x="736" y="3335"/>
                    <a:pt x="1660" y="3335"/>
                  </a:cubicBezTo>
                  <a:cubicBezTo>
                    <a:pt x="2584" y="3335"/>
                    <a:pt x="3335" y="2599"/>
                    <a:pt x="3335" y="1675"/>
                  </a:cubicBezTo>
                  <a:cubicBezTo>
                    <a:pt x="3335" y="751"/>
                    <a:pt x="2599" y="0"/>
                    <a:pt x="1675" y="0"/>
                  </a:cubicBezTo>
                  <a:cubicBezTo>
                    <a:pt x="1666" y="0"/>
                    <a:pt x="1657" y="0"/>
                    <a:pt x="1649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30;p57">
              <a:extLst>
                <a:ext uri="{FF2B5EF4-FFF2-40B4-BE49-F238E27FC236}">
                  <a16:creationId xmlns:a16="http://schemas.microsoft.com/office/drawing/2014/main" id="{7BA8BC97-E914-4884-A6BA-A39B7FB39F41}"/>
                </a:ext>
              </a:extLst>
            </p:cNvPr>
            <p:cNvSpPr/>
            <p:nvPr/>
          </p:nvSpPr>
          <p:spPr>
            <a:xfrm>
              <a:off x="4906394" y="1521002"/>
              <a:ext cx="52246" cy="87584"/>
            </a:xfrm>
            <a:custGeom>
              <a:avLst/>
              <a:gdLst/>
              <a:ahLst/>
              <a:cxnLst/>
              <a:rect l="l" t="t" r="r" b="b"/>
              <a:pathLst>
                <a:path w="1993" h="3341" extrusionOk="0">
                  <a:moveTo>
                    <a:pt x="1667" y="0"/>
                  </a:moveTo>
                  <a:cubicBezTo>
                    <a:pt x="772" y="0"/>
                    <a:pt x="1" y="722"/>
                    <a:pt x="1" y="1663"/>
                  </a:cubicBezTo>
                  <a:cubicBezTo>
                    <a:pt x="1" y="2606"/>
                    <a:pt x="775" y="3341"/>
                    <a:pt x="1671" y="3341"/>
                  </a:cubicBezTo>
                  <a:cubicBezTo>
                    <a:pt x="1777" y="3341"/>
                    <a:pt x="1885" y="3330"/>
                    <a:pt x="1993" y="3309"/>
                  </a:cubicBezTo>
                  <a:cubicBezTo>
                    <a:pt x="1213" y="3150"/>
                    <a:pt x="650" y="2457"/>
                    <a:pt x="650" y="1663"/>
                  </a:cubicBezTo>
                  <a:cubicBezTo>
                    <a:pt x="650" y="870"/>
                    <a:pt x="1213" y="177"/>
                    <a:pt x="1993" y="32"/>
                  </a:cubicBezTo>
                  <a:cubicBezTo>
                    <a:pt x="1883" y="11"/>
                    <a:pt x="1774" y="0"/>
                    <a:pt x="166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31;p57">
              <a:extLst>
                <a:ext uri="{FF2B5EF4-FFF2-40B4-BE49-F238E27FC236}">
                  <a16:creationId xmlns:a16="http://schemas.microsoft.com/office/drawing/2014/main" id="{18D4B35D-86DF-4C17-A9B2-0B773EBF47C3}"/>
                </a:ext>
              </a:extLst>
            </p:cNvPr>
            <p:cNvSpPr/>
            <p:nvPr/>
          </p:nvSpPr>
          <p:spPr>
            <a:xfrm>
              <a:off x="4932504" y="1535079"/>
              <a:ext cx="34840" cy="60190"/>
            </a:xfrm>
            <a:custGeom>
              <a:avLst/>
              <a:gdLst/>
              <a:ahLst/>
              <a:cxnLst/>
              <a:rect l="l" t="t" r="r" b="b"/>
              <a:pathLst>
                <a:path w="1329" h="2296" extrusionOk="0">
                  <a:moveTo>
                    <a:pt x="636" y="462"/>
                  </a:moveTo>
                  <a:lnTo>
                    <a:pt x="636" y="881"/>
                  </a:lnTo>
                  <a:cubicBezTo>
                    <a:pt x="448" y="809"/>
                    <a:pt x="405" y="766"/>
                    <a:pt x="405" y="665"/>
                  </a:cubicBezTo>
                  <a:cubicBezTo>
                    <a:pt x="405" y="535"/>
                    <a:pt x="506" y="477"/>
                    <a:pt x="636" y="462"/>
                  </a:cubicBezTo>
                  <a:close/>
                  <a:moveTo>
                    <a:pt x="766" y="1329"/>
                  </a:moveTo>
                  <a:cubicBezTo>
                    <a:pt x="954" y="1401"/>
                    <a:pt x="982" y="1487"/>
                    <a:pt x="982" y="1588"/>
                  </a:cubicBezTo>
                  <a:cubicBezTo>
                    <a:pt x="982" y="1704"/>
                    <a:pt x="896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0"/>
                  </a:moveTo>
                  <a:cubicBezTo>
                    <a:pt x="650" y="0"/>
                    <a:pt x="607" y="29"/>
                    <a:pt x="607" y="73"/>
                  </a:cubicBezTo>
                  <a:lnTo>
                    <a:pt x="607" y="159"/>
                  </a:lnTo>
                  <a:cubicBezTo>
                    <a:pt x="275" y="188"/>
                    <a:pt x="59" y="347"/>
                    <a:pt x="59" y="693"/>
                  </a:cubicBezTo>
                  <a:cubicBezTo>
                    <a:pt x="59" y="1054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0"/>
                    <a:pt x="333" y="1733"/>
                    <a:pt x="246" y="1632"/>
                  </a:cubicBezTo>
                  <a:cubicBezTo>
                    <a:pt x="219" y="1615"/>
                    <a:pt x="192" y="1607"/>
                    <a:pt x="167" y="1607"/>
                  </a:cubicBezTo>
                  <a:cubicBezTo>
                    <a:pt x="124" y="1607"/>
                    <a:pt x="86" y="1630"/>
                    <a:pt x="59" y="1675"/>
                  </a:cubicBezTo>
                  <a:cubicBezTo>
                    <a:pt x="1" y="1747"/>
                    <a:pt x="1" y="1848"/>
                    <a:pt x="59" y="1920"/>
                  </a:cubicBezTo>
                  <a:cubicBezTo>
                    <a:pt x="203" y="2065"/>
                    <a:pt x="391" y="2151"/>
                    <a:pt x="607" y="2151"/>
                  </a:cubicBezTo>
                  <a:lnTo>
                    <a:pt x="593" y="2224"/>
                  </a:lnTo>
                  <a:cubicBezTo>
                    <a:pt x="593" y="2267"/>
                    <a:pt x="650" y="2296"/>
                    <a:pt x="694" y="2296"/>
                  </a:cubicBezTo>
                  <a:cubicBezTo>
                    <a:pt x="737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98" y="2122"/>
                    <a:pt x="1329" y="1863"/>
                    <a:pt x="1315" y="1545"/>
                  </a:cubicBezTo>
                  <a:cubicBezTo>
                    <a:pt x="1315" y="1199"/>
                    <a:pt x="1084" y="1054"/>
                    <a:pt x="795" y="953"/>
                  </a:cubicBezTo>
                  <a:lnTo>
                    <a:pt x="795" y="448"/>
                  </a:lnTo>
                  <a:cubicBezTo>
                    <a:pt x="982" y="477"/>
                    <a:pt x="1040" y="563"/>
                    <a:pt x="1127" y="563"/>
                  </a:cubicBezTo>
                  <a:cubicBezTo>
                    <a:pt x="1199" y="563"/>
                    <a:pt x="1242" y="491"/>
                    <a:pt x="1257" y="419"/>
                  </a:cubicBezTo>
                  <a:cubicBezTo>
                    <a:pt x="1300" y="304"/>
                    <a:pt x="1228" y="246"/>
                    <a:pt x="1098" y="203"/>
                  </a:cubicBezTo>
                  <a:cubicBezTo>
                    <a:pt x="997" y="159"/>
                    <a:pt x="896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52" y="0"/>
                    <a:pt x="694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32;p57">
              <a:extLst>
                <a:ext uri="{FF2B5EF4-FFF2-40B4-BE49-F238E27FC236}">
                  <a16:creationId xmlns:a16="http://schemas.microsoft.com/office/drawing/2014/main" id="{F485345C-5F9F-425F-8E07-E73A8E3602F7}"/>
                </a:ext>
              </a:extLst>
            </p:cNvPr>
            <p:cNvSpPr/>
            <p:nvPr/>
          </p:nvSpPr>
          <p:spPr>
            <a:xfrm>
              <a:off x="4659658" y="1714836"/>
              <a:ext cx="144969" cy="163215"/>
            </a:xfrm>
            <a:custGeom>
              <a:avLst/>
              <a:gdLst/>
              <a:ahLst/>
              <a:cxnLst/>
              <a:rect l="l" t="t" r="r" b="b"/>
              <a:pathLst>
                <a:path w="5530" h="6226" extrusionOk="0">
                  <a:moveTo>
                    <a:pt x="3682" y="0"/>
                  </a:moveTo>
                  <a:lnTo>
                    <a:pt x="275" y="1285"/>
                  </a:lnTo>
                  <a:cubicBezTo>
                    <a:pt x="88" y="1343"/>
                    <a:pt x="1" y="1530"/>
                    <a:pt x="73" y="1718"/>
                  </a:cubicBezTo>
                  <a:lnTo>
                    <a:pt x="1675" y="6005"/>
                  </a:lnTo>
                  <a:cubicBezTo>
                    <a:pt x="1721" y="6142"/>
                    <a:pt x="1857" y="6225"/>
                    <a:pt x="1998" y="6225"/>
                  </a:cubicBezTo>
                  <a:cubicBezTo>
                    <a:pt x="2035" y="6225"/>
                    <a:pt x="2072" y="6220"/>
                    <a:pt x="2108" y="6207"/>
                  </a:cubicBezTo>
                  <a:lnTo>
                    <a:pt x="5530" y="4923"/>
                  </a:lnTo>
                  <a:lnTo>
                    <a:pt x="3682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33;p57">
              <a:extLst>
                <a:ext uri="{FF2B5EF4-FFF2-40B4-BE49-F238E27FC236}">
                  <a16:creationId xmlns:a16="http://schemas.microsoft.com/office/drawing/2014/main" id="{313A1BD1-A0B8-4078-9FCC-3F5444808BF2}"/>
                </a:ext>
              </a:extLst>
            </p:cNvPr>
            <p:cNvSpPr/>
            <p:nvPr/>
          </p:nvSpPr>
          <p:spPr>
            <a:xfrm>
              <a:off x="4699400" y="1824939"/>
              <a:ext cx="105227" cy="52928"/>
            </a:xfrm>
            <a:custGeom>
              <a:avLst/>
              <a:gdLst/>
              <a:ahLst/>
              <a:cxnLst/>
              <a:rect l="l" t="t" r="r" b="b"/>
              <a:pathLst>
                <a:path w="4014" h="2019" extrusionOk="0">
                  <a:moveTo>
                    <a:pt x="3739" y="1"/>
                  </a:moveTo>
                  <a:lnTo>
                    <a:pt x="3682" y="30"/>
                  </a:lnTo>
                  <a:lnTo>
                    <a:pt x="1" y="1401"/>
                  </a:lnTo>
                  <a:lnTo>
                    <a:pt x="159" y="1805"/>
                  </a:lnTo>
                  <a:cubicBezTo>
                    <a:pt x="203" y="1937"/>
                    <a:pt x="330" y="2019"/>
                    <a:pt x="465" y="2019"/>
                  </a:cubicBezTo>
                  <a:cubicBezTo>
                    <a:pt x="508" y="2019"/>
                    <a:pt x="551" y="2010"/>
                    <a:pt x="592" y="1993"/>
                  </a:cubicBezTo>
                  <a:lnTo>
                    <a:pt x="4014" y="723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134;p57">
              <a:extLst>
                <a:ext uri="{FF2B5EF4-FFF2-40B4-BE49-F238E27FC236}">
                  <a16:creationId xmlns:a16="http://schemas.microsoft.com/office/drawing/2014/main" id="{CBD678F4-CCDC-4C9E-A5D9-20286F236B19}"/>
                </a:ext>
              </a:extLst>
            </p:cNvPr>
            <p:cNvSpPr/>
            <p:nvPr/>
          </p:nvSpPr>
          <p:spPr>
            <a:xfrm>
              <a:off x="4800066" y="1641276"/>
              <a:ext cx="282336" cy="173858"/>
            </a:xfrm>
            <a:custGeom>
              <a:avLst/>
              <a:gdLst/>
              <a:ahLst/>
              <a:cxnLst/>
              <a:rect l="l" t="t" r="r" b="b"/>
              <a:pathLst>
                <a:path w="10770" h="6632" extrusionOk="0">
                  <a:moveTo>
                    <a:pt x="9581" y="1"/>
                  </a:moveTo>
                  <a:cubicBezTo>
                    <a:pt x="9150" y="1"/>
                    <a:pt x="8803" y="341"/>
                    <a:pt x="8763" y="381"/>
                  </a:cubicBezTo>
                  <a:lnTo>
                    <a:pt x="5933" y="2720"/>
                  </a:lnTo>
                  <a:cubicBezTo>
                    <a:pt x="5905" y="2267"/>
                    <a:pt x="5530" y="1911"/>
                    <a:pt x="5066" y="1911"/>
                  </a:cubicBezTo>
                  <a:cubicBezTo>
                    <a:pt x="5057" y="1911"/>
                    <a:pt x="5048" y="1911"/>
                    <a:pt x="5038" y="1911"/>
                  </a:cubicBezTo>
                  <a:cubicBezTo>
                    <a:pt x="4300" y="1911"/>
                    <a:pt x="3764" y="1907"/>
                    <a:pt x="3361" y="1907"/>
                  </a:cubicBezTo>
                  <a:cubicBezTo>
                    <a:pt x="2487" y="1907"/>
                    <a:pt x="2233" y="1927"/>
                    <a:pt x="1877" y="2056"/>
                  </a:cubicBezTo>
                  <a:lnTo>
                    <a:pt x="0" y="2835"/>
                  </a:lnTo>
                  <a:lnTo>
                    <a:pt x="1430" y="6632"/>
                  </a:lnTo>
                  <a:cubicBezTo>
                    <a:pt x="2518" y="6184"/>
                    <a:pt x="2486" y="6114"/>
                    <a:pt x="3497" y="6114"/>
                  </a:cubicBezTo>
                  <a:cubicBezTo>
                    <a:pt x="3854" y="6114"/>
                    <a:pt x="4341" y="6123"/>
                    <a:pt x="5053" y="6126"/>
                  </a:cubicBezTo>
                  <a:cubicBezTo>
                    <a:pt x="5659" y="6098"/>
                    <a:pt x="6237" y="5838"/>
                    <a:pt x="6641" y="5376"/>
                  </a:cubicBezTo>
                  <a:lnTo>
                    <a:pt x="10120" y="1651"/>
                  </a:lnTo>
                  <a:cubicBezTo>
                    <a:pt x="10235" y="1536"/>
                    <a:pt x="10769" y="843"/>
                    <a:pt x="10177" y="251"/>
                  </a:cubicBezTo>
                  <a:cubicBezTo>
                    <a:pt x="9975" y="66"/>
                    <a:pt x="9770" y="1"/>
                    <a:pt x="958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135;p57">
              <a:extLst>
                <a:ext uri="{FF2B5EF4-FFF2-40B4-BE49-F238E27FC236}">
                  <a16:creationId xmlns:a16="http://schemas.microsoft.com/office/drawing/2014/main" id="{9E766066-088A-4EB5-BAB5-4CC36DB3B599}"/>
                </a:ext>
              </a:extLst>
            </p:cNvPr>
            <p:cNvSpPr/>
            <p:nvPr/>
          </p:nvSpPr>
          <p:spPr>
            <a:xfrm>
              <a:off x="4800066" y="1707260"/>
              <a:ext cx="57175" cy="107875"/>
            </a:xfrm>
            <a:custGeom>
              <a:avLst/>
              <a:gdLst/>
              <a:ahLst/>
              <a:cxnLst/>
              <a:rect l="l" t="t" r="r" b="b"/>
              <a:pathLst>
                <a:path w="2181" h="4115" extrusionOk="0">
                  <a:moveTo>
                    <a:pt x="751" y="1"/>
                  </a:moveTo>
                  <a:lnTo>
                    <a:pt x="0" y="318"/>
                  </a:lnTo>
                  <a:lnTo>
                    <a:pt x="1430" y="4115"/>
                  </a:lnTo>
                  <a:lnTo>
                    <a:pt x="2180" y="381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136;p57">
              <a:extLst>
                <a:ext uri="{FF2B5EF4-FFF2-40B4-BE49-F238E27FC236}">
                  <a16:creationId xmlns:a16="http://schemas.microsoft.com/office/drawing/2014/main" id="{5757F87D-2785-4492-B70F-4749D24A4CB5}"/>
                </a:ext>
              </a:extLst>
            </p:cNvPr>
            <p:cNvSpPr/>
            <p:nvPr/>
          </p:nvSpPr>
          <p:spPr>
            <a:xfrm>
              <a:off x="4874228" y="1692501"/>
              <a:ext cx="81004" cy="51827"/>
            </a:xfrm>
            <a:custGeom>
              <a:avLst/>
              <a:gdLst/>
              <a:ahLst/>
              <a:cxnLst/>
              <a:rect l="l" t="t" r="r" b="b"/>
              <a:pathLst>
                <a:path w="3090" h="1977" extrusionOk="0">
                  <a:moveTo>
                    <a:pt x="2527" y="1"/>
                  </a:moveTo>
                  <a:lnTo>
                    <a:pt x="2527" y="1"/>
                  </a:lnTo>
                  <a:cubicBezTo>
                    <a:pt x="2599" y="347"/>
                    <a:pt x="2671" y="939"/>
                    <a:pt x="2455" y="1256"/>
                  </a:cubicBezTo>
                  <a:cubicBezTo>
                    <a:pt x="2323" y="1441"/>
                    <a:pt x="2144" y="1481"/>
                    <a:pt x="1670" y="1481"/>
                  </a:cubicBezTo>
                  <a:cubicBezTo>
                    <a:pt x="1364" y="1481"/>
                    <a:pt x="935" y="1464"/>
                    <a:pt x="318" y="1459"/>
                  </a:cubicBezTo>
                  <a:cubicBezTo>
                    <a:pt x="1" y="1459"/>
                    <a:pt x="1" y="1964"/>
                    <a:pt x="318" y="1964"/>
                  </a:cubicBezTo>
                  <a:cubicBezTo>
                    <a:pt x="820" y="1964"/>
                    <a:pt x="1219" y="1977"/>
                    <a:pt x="1543" y="1977"/>
                  </a:cubicBezTo>
                  <a:cubicBezTo>
                    <a:pt x="2246" y="1977"/>
                    <a:pt x="2597" y="1916"/>
                    <a:pt x="2873" y="1531"/>
                  </a:cubicBezTo>
                  <a:cubicBezTo>
                    <a:pt x="3018" y="1300"/>
                    <a:pt x="3090" y="1026"/>
                    <a:pt x="3090" y="751"/>
                  </a:cubicBezTo>
                  <a:cubicBezTo>
                    <a:pt x="3061" y="405"/>
                    <a:pt x="2845" y="116"/>
                    <a:pt x="2527" y="1"/>
                  </a:cubicBez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137;p57">
              <a:extLst>
                <a:ext uri="{FF2B5EF4-FFF2-40B4-BE49-F238E27FC236}">
                  <a16:creationId xmlns:a16="http://schemas.microsoft.com/office/drawing/2014/main" id="{255F005C-1DFF-46A5-8BDF-65B3A01B342A}"/>
                </a:ext>
              </a:extLst>
            </p:cNvPr>
            <p:cNvSpPr/>
            <p:nvPr/>
          </p:nvSpPr>
          <p:spPr>
            <a:xfrm>
              <a:off x="4754662" y="1702200"/>
              <a:ext cx="88187" cy="142085"/>
            </a:xfrm>
            <a:custGeom>
              <a:avLst/>
              <a:gdLst/>
              <a:ahLst/>
              <a:cxnLst/>
              <a:rect l="l" t="t" r="r" b="b"/>
              <a:pathLst>
                <a:path w="3364" h="5420" extrusionOk="0">
                  <a:moveTo>
                    <a:pt x="1396" y="1"/>
                  </a:moveTo>
                  <a:cubicBezTo>
                    <a:pt x="1359" y="1"/>
                    <a:pt x="1322" y="7"/>
                    <a:pt x="1285" y="20"/>
                  </a:cubicBezTo>
                  <a:lnTo>
                    <a:pt x="0" y="497"/>
                  </a:lnTo>
                  <a:lnTo>
                    <a:pt x="1848" y="5419"/>
                  </a:lnTo>
                  <a:lnTo>
                    <a:pt x="3118" y="4943"/>
                  </a:lnTo>
                  <a:cubicBezTo>
                    <a:pt x="3277" y="4885"/>
                    <a:pt x="3364" y="4726"/>
                    <a:pt x="3306" y="4567"/>
                  </a:cubicBezTo>
                  <a:lnTo>
                    <a:pt x="1675" y="194"/>
                  </a:lnTo>
                  <a:cubicBezTo>
                    <a:pt x="1630" y="71"/>
                    <a:pt x="1518" y="1"/>
                    <a:pt x="139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138;p57">
              <a:extLst>
                <a:ext uri="{FF2B5EF4-FFF2-40B4-BE49-F238E27FC236}">
                  <a16:creationId xmlns:a16="http://schemas.microsoft.com/office/drawing/2014/main" id="{CEB1C4BF-1424-45F7-9B92-F0DEF6C5BE65}"/>
                </a:ext>
              </a:extLst>
            </p:cNvPr>
            <p:cNvSpPr/>
            <p:nvPr/>
          </p:nvSpPr>
          <p:spPr>
            <a:xfrm>
              <a:off x="4795898" y="1809446"/>
              <a:ext cx="46951" cy="35207"/>
            </a:xfrm>
            <a:custGeom>
              <a:avLst/>
              <a:gdLst/>
              <a:ahLst/>
              <a:cxnLst/>
              <a:rect l="l" t="t" r="r" b="b"/>
              <a:pathLst>
                <a:path w="1791" h="1343" extrusionOk="0">
                  <a:moveTo>
                    <a:pt x="1545" y="0"/>
                  </a:moveTo>
                  <a:cubicBezTo>
                    <a:pt x="1502" y="43"/>
                    <a:pt x="1459" y="72"/>
                    <a:pt x="1401" y="87"/>
                  </a:cubicBezTo>
                  <a:lnTo>
                    <a:pt x="1" y="621"/>
                  </a:lnTo>
                  <a:lnTo>
                    <a:pt x="261" y="1343"/>
                  </a:lnTo>
                  <a:lnTo>
                    <a:pt x="1545" y="866"/>
                  </a:lnTo>
                  <a:cubicBezTo>
                    <a:pt x="1704" y="809"/>
                    <a:pt x="1791" y="635"/>
                    <a:pt x="1719" y="476"/>
                  </a:cubicBezTo>
                  <a:lnTo>
                    <a:pt x="1545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383369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5DE768A4AEB14FA2495FFEAF1D745B" ma:contentTypeVersion="13" ma:contentTypeDescription="Create a new document." ma:contentTypeScope="" ma:versionID="ab93ca3cb2d7b3d83dc3862775304d0d">
  <xsd:schema xmlns:xsd="http://www.w3.org/2001/XMLSchema" xmlns:xs="http://www.w3.org/2001/XMLSchema" xmlns:p="http://schemas.microsoft.com/office/2006/metadata/properties" xmlns:ns3="008a2a0f-0783-48ca-87e7-5b17b51866a9" xmlns:ns4="011b3981-7178-4dde-ac49-8d444e3a978d" targetNamespace="http://schemas.microsoft.com/office/2006/metadata/properties" ma:root="true" ma:fieldsID="252c0852cf5522343ebf5e8a127ed4ce" ns3:_="" ns4:_="">
    <xsd:import namespace="008a2a0f-0783-48ca-87e7-5b17b51866a9"/>
    <xsd:import namespace="011b3981-7178-4dde-ac49-8d444e3a97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a2a0f-0783-48ca-87e7-5b17b5186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1b3981-7178-4dde-ac49-8d444e3a97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6BB272-A7EF-4B41-83C6-7CD23BBCDF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810BFD-CDB7-4838-BFDA-D9651D1325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8a2a0f-0783-48ca-87e7-5b17b51866a9"/>
    <ds:schemaRef ds:uri="011b3981-7178-4dde-ac49-8d444e3a97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D5840E-7DE0-4AB9-98BD-881B307F05F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787</Words>
  <Application>Microsoft Office PowerPoint</Application>
  <PresentationFormat>On-screen Show (16:9)</PresentationFormat>
  <Paragraphs>172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Dosis ExtraLight</vt:lpstr>
      <vt:lpstr>Staatliches</vt:lpstr>
      <vt:lpstr>Squada One</vt:lpstr>
      <vt:lpstr>72</vt:lpstr>
      <vt:lpstr>Fira Sans Extra Condensed Medium</vt:lpstr>
      <vt:lpstr>Arial</vt:lpstr>
      <vt:lpstr>Josefin Sans</vt:lpstr>
      <vt:lpstr>Fira Sans Condensed ExtraLight</vt:lpstr>
      <vt:lpstr>Isometric Proposal by Slidesgo</vt:lpstr>
      <vt:lpstr>Analytics in Fundraising</vt:lpstr>
      <vt:lpstr>PowerPoint Presentation</vt:lpstr>
      <vt:lpstr>01</vt:lpstr>
      <vt:lpstr>01. Project Definition</vt:lpstr>
      <vt:lpstr>ABOUT THE PROJECT</vt:lpstr>
      <vt:lpstr>TIMELINE</vt:lpstr>
      <vt:lpstr>02. our model</vt:lpstr>
      <vt:lpstr>What WE did</vt:lpstr>
      <vt:lpstr>Key features: </vt:lpstr>
      <vt:lpstr>KEY INSIGHTS</vt:lpstr>
      <vt:lpstr>BEST DONORS</vt:lpstr>
      <vt:lpstr>03. EVALUATING our model</vt:lpstr>
      <vt:lpstr>PowerPoint Presentation</vt:lpstr>
      <vt:lpstr>PAST CAMPAINGS</vt:lpstr>
      <vt:lpstr>Maximizing Profit:</vt:lpstr>
      <vt:lpstr>Campaign 7244- WITH OUR MODEL</vt:lpstr>
      <vt:lpstr>OUR STRATEGY PROPOSITION:</vt:lpstr>
      <vt:lpstr>04. CONCLUSION</vt:lpstr>
      <vt:lpstr>PROJECT STAGES</vt:lpstr>
      <vt:lpstr>OUR CONCLUSION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in Fundraising</dc:title>
  <dc:creator>GAUTIER Noemie</dc:creator>
  <cp:lastModifiedBy>EL AOUFIR Laura</cp:lastModifiedBy>
  <cp:revision>2</cp:revision>
  <dcterms:created xsi:type="dcterms:W3CDTF">2020-12-08T08:57:44Z</dcterms:created>
  <dcterms:modified xsi:type="dcterms:W3CDTF">2020-12-10T08:05:12Z</dcterms:modified>
</cp:coreProperties>
</file>